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44.xml" ContentType="application/inkml+xml"/>
  <Override PartName="/ppt/ink/ink43.xml" ContentType="application/inkml+xml"/>
  <Override PartName="/ppt/ink/ink45.xml" ContentType="application/inkml+xml"/>
  <Override PartName="/ppt/ink/ink42.xml" ContentType="application/inkml+xml"/>
  <Override PartName="/ppt/ink/ink46.xml" ContentType="application/inkml+xml"/>
  <Override PartName="/ppt/ink/ink41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7.xml" ContentType="application/inkml+xml"/>
  <Override PartName="/ppt/ink/ink40.xml" ContentType="application/inkml+xml"/>
  <Override PartName="/ppt/ink/ink54.xml" ContentType="application/inkml+xml"/>
  <Override PartName="/ppt/ink/ink48.xml" ContentType="application/inkml+xml"/>
  <Override PartName="/ppt/ink/ink56.xml" ContentType="application/inkml+xml"/>
  <Override PartName="/ppt/ink/ink55.xml" ContentType="application/inkml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ink/ink53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31.xml" ContentType="application/inkml+xml"/>
  <Override PartName="/ppt/ink/ink8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9.xml" ContentType="application/inkml+xml"/>
  <Override PartName="/ppt/ink/ink10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4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ink/ink3.xml" ContentType="application/inkml+xml"/>
  <Override PartName="/ppt/ink/ink2.xml" ContentType="application/inkml+xml"/>
  <Override PartName="/ppt/ink/ink1.xml" ContentType="application/inkml+xml"/>
  <Override PartName="/ppt/ink/ink14.xml" ContentType="application/inkml+xml"/>
  <Override PartName="/ppt/ink/ink35.xml" ContentType="application/inkml+xml"/>
  <Override PartName="/ppt/ink/ink15.xml" ContentType="application/inkml+xml"/>
  <Override PartName="/ppt/ink/ink28.xml" ContentType="application/inkml+xml"/>
  <Override PartName="/ppt/ink/ink27.xml" ContentType="application/inkml+xml"/>
  <Override PartName="/ppt/ink/ink26.xml" ContentType="application/inkml+xml"/>
  <Override PartName="/ppt/ink/ink25.xml" ContentType="application/inkml+xml"/>
  <Override PartName="/ppt/ink/ink29.xml" ContentType="application/inkml+xml"/>
  <Override PartName="/ppt/ink/ink34.xml" ContentType="application/inkml+xml"/>
  <Override PartName="/ppt/ink/ink33.xml" ContentType="application/inkml+xml"/>
  <Override PartName="/ppt/ink/ink32.xml" ContentType="application/inkml+xml"/>
  <Override PartName="/ppt/ink/ink30.xml" ContentType="application/inkml+xml"/>
  <Override PartName="/ppt/ink/ink18.xml" ContentType="application/inkml+xml"/>
  <Override PartName="/ppt/ink/ink24.xml" ContentType="application/inkml+xml"/>
  <Override PartName="/ppt/ink/ink17.xml" ContentType="application/inkml+xml"/>
  <Override PartName="/ppt/ink/ink16.xml" ContentType="application/inkml+xml"/>
  <Override PartName="/ppt/ink/ink19.xml" ContentType="application/inkml+xml"/>
  <Override PartName="/ppt/ink/ink20.xml" ContentType="application/inkml+xml"/>
  <Override PartName="/ppt/ink/ink23.xml" ContentType="application/inkml+xml"/>
  <Override PartName="/ppt/ink/ink22.xml" ContentType="application/inkml+xml"/>
  <Override PartName="/ppt/ink/ink21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70" r:id="rId2"/>
    <p:sldId id="1225" r:id="rId3"/>
    <p:sldId id="492" r:id="rId4"/>
    <p:sldId id="257" r:id="rId5"/>
    <p:sldId id="1665" r:id="rId6"/>
    <p:sldId id="2274" r:id="rId7"/>
    <p:sldId id="1630" r:id="rId8"/>
    <p:sldId id="665" r:id="rId9"/>
    <p:sldId id="2273" r:id="rId10"/>
    <p:sldId id="668" r:id="rId11"/>
    <p:sldId id="666" r:id="rId12"/>
    <p:sldId id="2257" r:id="rId13"/>
    <p:sldId id="1645" r:id="rId14"/>
    <p:sldId id="672" r:id="rId15"/>
    <p:sldId id="673" r:id="rId16"/>
    <p:sldId id="1666" r:id="rId17"/>
    <p:sldId id="675" r:id="rId18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223649-5A1E-4E5C-9950-B4514F00FC3B}">
          <p14:sldIdLst>
            <p14:sldId id="470"/>
            <p14:sldId id="1225"/>
            <p14:sldId id="492"/>
            <p14:sldId id="257"/>
            <p14:sldId id="1665"/>
            <p14:sldId id="2274"/>
            <p14:sldId id="1630"/>
            <p14:sldId id="665"/>
            <p14:sldId id="2273"/>
            <p14:sldId id="668"/>
            <p14:sldId id="666"/>
            <p14:sldId id="2257"/>
            <p14:sldId id="1645"/>
            <p14:sldId id="672"/>
            <p14:sldId id="673"/>
            <p14:sldId id="1666"/>
            <p14:sldId id="6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9090" autoAdjust="0"/>
  </p:normalViewPr>
  <p:slideViewPr>
    <p:cSldViewPr>
      <p:cViewPr varScale="1">
        <p:scale>
          <a:sx n="70" d="100"/>
          <a:sy n="70" d="100"/>
        </p:scale>
        <p:origin x="120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90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FB1D5-221C-4C9C-BBBC-9726FAA49C7B}" type="datetimeFigureOut">
              <a:rPr lang="en-US" smtClean="0"/>
              <a:pPr/>
              <a:t>29-Dec-24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5B7C5-6057-4F29-8696-65B28EF557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27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22:18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18555 2308 245 0,'0'0'69'16,"0"0"18"-16,0 0 3 15,0 0-2-15,0 0 37 16,0 0-44-16,0 0-54 15,10-32 70-15,-10 32-42 16,0 0-33-16,0 0 8 16,0 0-28-16,1 5-2 15,1 15 4-15,-2 11-4 16,1 12 3-16,1 5-1 16,-2 13 18-16,1 10-19 15,-1 1 11-15,0 0 3 0,0-5-14 16,0-8 8-16,0-4-5 15,2-7 3-15,1-11 4 16,1-7-11-16,0-8 0 16,-1-11 7-16,0-6-1 15,2-5-5-15,4-7 0 16,6-21-2-16,1-17-124 16,0-16-93-16,-5-13-347 15</inkml:trace>
  <inkml:trace contextRef="#ctx0" brushRef="#br0" timeOffset="1149.904">18649 2198 594 0,'0'0'112'0,"0"0"24"16,0 0-90-16,0 0-14 15,0 0 7-15,0 0-9 16,-6-4-5-16,6 4 7 16,0 0-24-16,0 0-4 15,0 0-3-15,16 0 4 16,6 2 33-16,6 1-14 16,9-1-3-16,13-1 10 15,12-1-16-15,18 0 3 16,11 0-5-16,10 0-11 0,9 0 5 15,10 0-4-15,8 0-6 16,4 0 6-16,0 3-6 16,-7 2 6-16,-9 2-6 15,-5 0 4-15,-11 1-1 16,-6-1 0-16,-8-2 4 16,-5 0-5-16,-11 0 2 15,-6-3-1-15,-6 1 0 16,-10-2-1-16,-11-1 1 15,-10 0 0-15,-12 0 0 16,-8 0 0-16,-2 0 1 16,-5 0-1-16,0 0-2 0,0 0 2 15,0 0 4-15,0 0-4 16,0 0-4-16,0 3-4 16,0 5 4-16,0 6-14 15,6 8 18-15,0 7 6 16,0 4-2-16,0 7-4 15,3 3 4-15,-2 10-4 16,2 6 1-16,-1 0 2 16,-1-2 0-16,-3 1 1 15,1-3-3-15,0 2-1 16,-1 4 4-16,-1-4 1 16,3 0-2-16,-3-3-2 15,-1-6 4-15,3-6-4 0,-2-1 3 16,-1-5-1-1,1-2-3-15,-3-5 4 0,0-7-3 16,0-5 0-16,0-5-1 16,0-8 0-16,0-1 5 15,0-3-5-15,0 0 0 16,0 0 9-16,0 0-6 16,-5-6 8-16,-7-5-10 15,-9 2 1-15,-5-2-4 16,-13 2 2-16,-6 0 0 15,-11-1 0-15,-7 2 0 16,-3-1 0-16,-2-1 0 0,-5 4 0 16,-2 0 1-16,-7 1-2 15,-6 2-9-15,3 2 7 16,-5-1-5-16,2 2 3 16,-1 0 5-16,-7 0 0 15,-2 0-2-15,1 0-1 16,3 0 4-16,8 0-3 15,9 0 2-15,9 0-1 16,4 0 1-16,3 0 5 16,1-1-5-16,4-2-4 15,3 1 4-15,1 2 0 16,4 0 1-16,-2 0-1 16,9 0-4-16,1 0 3 15,12 0 1-15,8 0 1 16,5 0 7-16,8 0-5 0,7 0 0 15,0 0-3-15,0 0 9 16,0 0-4-16,0 0 6 16,0 0-10-16,0 0 4 15,0 0-5-15,0 0 2 16,0 2-2-16,0-2-11 16,0 0-6-16,3 0-41 15,9-2-47-15,2-14-130 16,2-5-215-16</inkml:trace>
  <inkml:trace contextRef="#ctx0" brushRef="#br0" timeOffset="1799.7927">19488 2235 125 0,'0'0'608'0,"0"0"-608"16,0 0-8-16,-21 95 8 15,15-52 31-15,-3 12 106 16,2 12-82-16,4 7 10 16,-1 8-3-16,0 0-31 15,-2-2 19-15,2-4-38 16,-2-6 15-16,4-11-18 16,2-13-7-16,0-10 6 15,0-13-8-15,0-11 3 16,0-8-3-16,0-4 4 0,0-1-8 15,0-24-26-15,-3-9-341 16</inkml:trace>
  <inkml:trace contextRef="#ctx0" brushRef="#br0" timeOffset="2316.765">18669 2644 516 0,'0'0'137'16,"0"0"8"-16,0 0-121 15,0 0 78-15,0 0-11 16,0 0-21-16,-12-10-28 15,12 10-30-15,0 0-12 16,9 0-1-16,16 0 1 16,17 3 22-16,13 1 4 15,23-1-1-15,13 4-8 16,15-4-11-16,9 0 3 16,8 0-9-16,4 0 0 15,4-1 4-15,-4 4-4 0,-5-3 0 16,-7 3 0-16,-6-1 7 15,-2-3-5-15,-8-1 3 16,-6-1-9-16,-11 0 4 16,-17 0 0-16,-10 0-1 15,-13 0-1-15,-9-3 4 16,-8 2-3-16,-5-3 1 16,-7 1 0-16,-1 1 9 15,-5 0-6-15,-2-1-3 16,1 0 0-16,-3 1 1 15,-1 2-5-15,-2 0-15 16,0 0-136-16,-8 0-81 16,-20 0-203-16</inkml:trace>
  <inkml:trace contextRef="#ctx0" brushRef="#br0" timeOffset="2900.1467">20007 2227 689 0,'0'0'0'15,"0"0"3"-15,0 0-6 16,-17 78 6-16,14-39 11 15,0 9 58-15,2 10-14 16,-1 4 5-16,2 5-29 16,0-2 1-16,0-3 1 15,0-4-18-15,0-2 10 16,0-3-7-16,0-4-18 16,0-7 6-16,0-6-6 15,0-10 0-15,0-5-3 0,3-9-51 16,2-7-196-1</inkml:trace>
  <inkml:trace contextRef="#ctx0" brushRef="#br0" timeOffset="4943.8551">19058 2469 946 0,'0'0'113'0,"0"0"-78"0,0 0-20 15,0 0 29-15,0 0-3 16,0 0-33-16,0 0 1 15,0 0-9-15,7 0-12 16,12 0-112-16,4 0-62 16,7-13-433-16</inkml:trace>
  <inkml:trace contextRef="#ctx0" brushRef="#br0" timeOffset="5198.9636">19634 2490 856 0,'0'0'179'16,"0"0"-110"-16,0 0-45 15,0 0 39-15,0 0-30 16,0 0 5-16,-9 0-25 15,9 0-7-15,0 0-6 0,0 0-28 16,5 0-110-16,5 5 14 16,5-5-172-16</inkml:trace>
  <inkml:trace contextRef="#ctx0" brushRef="#br0" timeOffset="5454.5064">20337 2510 788 0,'0'0'331'15,"0"0"-292"-15,0 0-12 0,0 0-5 16,0 0 12-16,0 0-18 15,0 0-11-15,0 0-5 16,0 0-11-16,13 3-2 16,9 2-150-16,-7-3-305 15</inkml:trace>
  <inkml:trace contextRef="#ctx0" brushRef="#br0" timeOffset="5842.7266">19055 3040 840 0,'0'0'51'0,"0"0"20"16,0 0 22-16,0 0-6 15,0 0-38-15,0 0-36 16,-7-3-7-16,7 3-6 16,3-3-18-16,17-1-41 15,9-6-134-15,1-5-351 16</inkml:trace>
  <inkml:trace contextRef="#ctx0" brushRef="#br0" timeOffset="6099.6468">19727 2941 1096 0,'0'0'23'16,"0"0"-12"-16,0 0-2 15,0 0 6-15,0 0 5 16,0 0-20-16,-32-22-2 16,32 22-13-16,6 0-67 15,12 0 5-15,0 0-169 16,-3 0-372-16</inkml:trace>
  <inkml:trace contextRef="#ctx0" brushRef="#br0" timeOffset="6384.7022">20513 2917 260 0,'0'0'778'0,"0"0"-766"15,0 0-7-15,0 0 16 16,0 0 16-16,0 0-28 16,-8 0-9-16,8 0-114 15,5 0-59-15</inkml:trace>
  <inkml:trace contextRef="#ctx0" brushRef="#br0" timeOffset="7911.3378">17770 2266 480 0,'0'0'90'0,"0"0"-23"15,0 0 112-15,0 0-55 16,0 0-44-16,0 0-24 15,0 3-25-15,0 5-31 16,0 6 2-16,0 9-2 0,0 4 23 16,4 7 12-1,0 4-25-15,1-1-4 0,2 1 15 16,-1-9-18-16,0-4 1 16,0-8 9-16,-4-5-13 15,4-1 0-15,-5-5 0 16,1-4-3-16,-2-2-162 15,0 0-197-15</inkml:trace>
  <inkml:trace contextRef="#ctx0" brushRef="#br0" timeOffset="8195.9711">17700 2476 798 0,'0'0'131'0,"0"0"-44"16,0 0-16-16,0 0-41 16,0 0-30-16,0 0 0 15,7 46 9-15,0-20-4 16,2-3 13-16,2-2-10 16,-1-6 30-16,2-5-14 15,2-6 1-15,8-4-7 16,2 0 17-16,7-7-9 15,5-10-18-15,-5-4-8 16,-5 4-77-16,-4 3-121 16,-9 8-172-16,-8 6-280 0</inkml:trace>
  <inkml:trace contextRef="#ctx0" brushRef="#br0" timeOffset="8589.0321">17692 2937 747 0,'0'0'100'0,"0"0"-1"16,0 0 1-16,0 0 6 16,0 0-36-16,0 0-44 15,63-68 5-15,-43 68-21 16,-3 0-7-16,-4 1-3 16,-1 13-2-16,-3 4 2 15,-5 4-2-15,-4 2 2 16,0-2 0-16,0-3 1 15,-13-2 7-15,1-2-8 16,2-6 1-16,1-5-1 0,6-4-5 16,3 0-66-16,0-11-178 15,19-8-543-15</inkml:trace>
  <inkml:trace contextRef="#ctx0" brushRef="#br0" timeOffset="8800.6193">17968 2917 775 0,'0'0'124'16,"0"0"-71"-16,0 0 68 16,0 0-19-16,0 0-34 15,-85 21-21-15,68-6-17 16,7 2-9-16,5 1-19 0,3 0 4 16,2-1-9-1,4-1 3-15,16-5-12 16,6-4 11-16,10-7-98 0,4 0-213 15,-1-12-461-15</inkml:trace>
  <inkml:trace contextRef="#ctx0" brushRef="#br0" timeOffset="10081.6858">18006 3207 658 0,'0'0'122'0,"0"0"-118"0,0 0 48 16,0 0 29-16,0 0 47 15,0 0 10-15,0 0-31 16,50-25-42-16,-25 3-53 16,-2-1 4-16,-7-1-10 15,-1 4-5-15,-9 3 4 16,-2 5 0-16,-2 7 5 16,-2 3-7-16,0 2 7 15,0 0-10-15,0 5-15 16,-6 9 15-16,-2 1 10 15,4 3-10-15,4-3 0 16,0-2-21-16,0-6-97 0,16-6-77 16,7-1-65-1,1-15-385-15</inkml:trace>
  <inkml:trace contextRef="#ctx0" brushRef="#br0" timeOffset="11635.1091">17905 2832 856 0,'0'0'73'0,"0"0"59"16,0 0-29-16,0 0-9 15,0 0-35-15,0 0-11 16,-12-19-36-16,5 22-7 16,-5 16-2-16,-2 5 2 15,-3 11-2-15,-2 2 0 16,0 4-3-16,0-1 5 0,1-2 2 15,2-8 16 1,4-3-18-16,4-9-3 0,2-4 2 16,5-7 3-1,-1-4-5-15,2-3 0 0,0 0 0 16,0 0-2-16,0-17-33 16,0-9-187-16,0-7-118 15,0-5-246-15</inkml:trace>
  <inkml:trace contextRef="#ctx0" brushRef="#br0" timeOffset="11920.2175">17695 2803 836 0,'0'0'131'0,"0"0"-55"0,0 0 17 15,0 0-19 1,0 0-43-16,0 0-30 0,24 17 24 15,-3 5-2-15,2 7 26 16,2 0-21-16,0 2-9 16,-3 0-10-16,0-4-4 15,0 1 1-15,-2-5 1 16,0 0-3-16,-4-5-3 16,-3-3-1-16,-2-5 0 15,-2-3-1-15,0-4 1 16,-3-2-32-16,0-1-83 15,-3 0-195-15,-2-8-281 16</inkml:trace>
  <inkml:trace contextRef="#ctx0" brushRef="#br0" timeOffset="13118.2554">18597 1721 590 0,'0'0'185'0,"0"0"-90"15,0 0 33-15,0 0-8 16,0 0-41-16,0 0-36 16,0-4-19-16,0 4-24 15,0 4 0-15,0 14-6 16,-4 11 6-16,-6 2 20 16,1 3-3-16,1 0 8 15,0-5-18-15,2-2 0 16,3-4 8-16,1-8-15 15,0-3 3-15,2-4-7 16,0-2 6-16,-1-5-2 0,1 0 2 16,0-1-2-1,0 0-2-15,-2 0-48 0,2 0-35 16,0-9-151-16,-1-7-201 16</inkml:trace>
  <inkml:trace contextRef="#ctx0" brushRef="#br0" timeOffset="13412.0281">18475 1721 679 0,'0'0'133'0,"0"0"-82"15,0 0-4-15,0 0 26 16,0 0-5-16,0 0-44 16,0-2 13-16,0 2-26 15,0 0-7-15,9 5 20 16,0 5-12-16,1 4-9 16,-1 1 15-16,2-1-18 15,-2 1 4-15,0 2-4 16,1 0-16-16,0-5-151 15,-2 0-196-15</inkml:trace>
  <inkml:trace contextRef="#ctx0" brushRef="#br0" timeOffset="14148.8757">18876 1905 796 0,'0'0'77'16,"0"0"-53"-16,0 0 47 0,0 0 11 15,0 0-17-15,0 0-14 16,39 0 28-16,-9 0-30 15,2 0-23-15,3 0-8 16,-4 0 0-16,1 0-4 16,-3 0-12-16,-2-4 3 15,-2 1-1-15,-6 3-3 16,-3 0-2-16,-4-3 1 16,-4 0-80-16,-1-1 29 15,-3-3-97-15,-2 1-91 16,-2-5-105-16</inkml:trace>
  <inkml:trace contextRef="#ctx0" brushRef="#br0" timeOffset="14466.9736">19103 1760 544 0,'0'0'231'0,"0"0"-177"15,0 0-1-15,0 0 26 16,0 0-30-16,0 0-24 15,17-2 10-15,0 7 11 16,0 3-12-16,4 4-17 16,-1-1 19-16,-1 4-27 15,-2 0 21-15,1-1-27 16,-6 0 4-16,-3-2-2 16,-4 2 4-16,-5 0-3 0,0 2 5 15,0-1 8-15,-10 1-9 16,-5-2 9-16,-2 0-1 15,2-3-12-15,-3-2 0 16,6-1-5-16,-1-2-2 16,2-4-67-16,5-2-206 15,-1 0-354-15</inkml:trace>
  <inkml:trace contextRef="#ctx0" brushRef="#br0" timeOffset="18584.4461">22877 2694 710 0,'0'0'199'0,"0"0"-188"16,0 0 46-16,0 0 27 15,0 0 20-15,0 0-54 16,0 0-30-16,-5-7-9 15,-5 7-11-15,-7 10-1 16,-5 7-1-16,1 4 2 16,0-1 0-16,2 1 1 15,4-1 0-15,0 2 0 0,5-1-1 16,0 2-1 0,6-2-1-16,1 1-4 0,3-1 6 15,0 3 1-15,4-1 3 16,6 4 0-16,0-2-3 15,-4 5 5-15,1 2-3 16,-4-2-2-16,-3 2 2 16,0 2 0-16,0-1-3 15,0-1 4-15,-11 0-1 16,-1-6-3-16,-5-1 4 16,1-1 3-16,5-8-4 15,-1-3 3-15,3-3-5 16,0-5 4-16,-1-3 1 15,3 2 5-15,0-4 3 0,4 0-8 16,1-5 3-16,2-11-9 16,0-6-101-16,7-9-275 15</inkml:trace>
  <inkml:trace contextRef="#ctx0" brushRef="#br0" timeOffset="19166.9779">23371 2682 765 0,'0'0'51'0,"0"0"-43"16,0 0 38-16,0 0 2 16,0 0-2-16,0 0-13 15,-56 12 16-15,38 3 2 16,2 2-36-16,2 1 8 0,2 2-6 15,-2 1 6 1,8-1-4-16,0 2-6 0,1 1-3 16,5 1-8-16,0 0 4 15,0 3 13-15,5 1-16 16,5 0 3-16,2 0 5 16,1 1-6-16,0 0-3 15,-3-2-1-15,-3 2 1 16,-2-3-2-16,-4 1 3 15,-1-1-3-15,0 2 6 16,0-3-5-16,-7 0 2 16,-5 0-2-16,1-6 1 15,1-2 7-15,0-6-3 16,1-3 0-16,4-4-6 16,0-4 5-16,1 0-4 0,-2 0-1 15,0 0 0-15,-1-7-28 16,0-6-241-16,5-1-265 15</inkml:trace>
  <inkml:trace contextRef="#ctx0" brushRef="#br0" timeOffset="20783.8184">22520 3575 324 0,'0'0'89'16,"0"0"-7"-16,0 0 3 16,0 0 22-16,0 0 4 15,0 0-34-15,0 0-27 16,-2-20-16-16,1 18 32 15,-3 2-5-15,-5 0-28 16,-7 0-14-16,-3 10-11 16,-4 9-7-16,-3 11 26 15,4 3 3-15,4-2-17 16,5 1-5-16,7-6-6 16,6-5-2-16,0-5-5 0,1-3 5 15,17-3 0-15,2-6 13 16,2-4-12-16,-1 0 8 15,-6-7-1-15,1-10-6 16,-7-3 4-16,-4-4-4 16,-5 1 0-16,0-4-2 15,0-1-5-15,-8 7-5 16,-7 4 6-16,-4 7 3 16,-4 7 0-16,0 3-18 15,1 3-41-15,2 11-81 16,3 3-27-16,7-2-252 15</inkml:trace>
  <inkml:trace contextRef="#ctx0" brushRef="#br0" timeOffset="21416.0854">22307 3592 961 0,'0'0'72'15,"0"0"-66"-15,0 0 23 16,0 0 30-16,80-24-12 15,-64 24-18-15,-1 2-6 16,-2 15-6-16,-6 8-15 16,-4 4-2-16,-3 6 17 15,0-1-12-15,-18 2 7 16,-4-5 0-16,1-3-1 16,-3-6 2-16,5-7-9 0,8-5-3 15,7-6-1-15,4-4-4 16,0 0-19-16,9-10-170 15,15-16-286-15</inkml:trace>
  <inkml:trace contextRef="#ctx0" brushRef="#br0" timeOffset="21624.6877">22553 3621 1047 0,'0'0'31'16,"0"0"4"-16,0 0 48 15,0 0-39-15,0 0-13 0,0 0-8 16,-88 106 10-16,75-70-19 16,7-1-13-16,4-2-1 15,2-4-2-15,8-3 1 16,15-7-2-16,10-8-69 16,3-11-112-16,3 0-140 15</inkml:trace>
  <inkml:trace contextRef="#ctx0" brushRef="#br0" timeOffset="22999.9063">24245 3028 816 0,'0'0'146'15,"0"0"-90"-15,0 0 60 16,0 0-14-16,0 0-36 16,0 0-10-16,-16-5-33 15,2 12-14-15,-3 10-9 16,-2 3 4-16,3 0-2 15,8-1-2-15,7-2-5 16,1-3-3-16,0-3 8 16,13-8 8-16,5-3-6 15,12 0 8-15,0-19 3 16,2-4-12-16,-5-2-1 16,-6-3-2-16,-9 3 2 0,-6 0-1 15,-4 4 1-15,-2 3 0 16,0 7 3-16,0 3-1 15,0 8 13-15,0 0-10 16,0 0-5-16,0 0-5 16,0 3-8-16,0 18 3 15,-5 4 9-15,2 3 2 16,3-3-2-16,0-2-23 16,18-7-143-16,5-11-153 15</inkml:trace>
  <inkml:trace contextRef="#ctx0" brushRef="#br0" timeOffset="23245.1738">24508 3005 1161 0,'0'0'54'0,"0"0"-5"16,0 0-16-16,0 0 35 15,0 0-51-15,0 0-15 16,35-25-2-16,-23 37-6 15,0 8 2-15,-6-1-7 16,-6 0 11-16,0 1-1 16,-5-1 0-16,-13-5 1 15,3-4 0-15,5-3-14 16,6-7-41-16,4 0-73 0,0-3-32 16,19-14-333-16</inkml:trace>
  <inkml:trace contextRef="#ctx0" brushRef="#br0" timeOffset="23418.3869">24709 2987 952 0,'0'0'63'15,"0"0"-23"-15,0 0 24 16,0 0-17-16,0 0-3 16,0 0-21-16,-22 52-14 15,22-34 0-15,0-1-9 16,5-2-9-16,16-6-110 15,1-6-106-15,4-3-373 16</inkml:trace>
  <inkml:trace contextRef="#ctx0" brushRef="#br0" timeOffset="23873.9541">24898 2967 706 0,'0'0'56'0,"0"0"-30"16,0 0-10-16,0 0 23 16,0 0-21-16,0 0 14 15,22-21-5-15,-22 21-2 16,0 0 27-16,0 0-3 16,0 0-2-16,-4 7-25 0,-4 7 40 15,-2 2-15-15,-1-1-24 16,5 1 0-16,2-4-8 15,4-3-10-15,0-2-3 16,0-4 1-16,0-3-2 16,9 0 2-16,7 0 11 15,1-8-4-15,1-6-1 16,-5-5-2-16,-1 0-2 16,-6 2 4-16,0 0-4 15,-3 3-4-15,-2 3 9 16,-1 4 14-16,0 5 13 0,0 2-15 15,0 0-21-15,0 0-2 16,0 8-10-16,0 11 11 16,-1 1 0-16,-4 3 0 15,1-1 0-15,2-3 0 16,2 0-5-16,0-7-36 16,5-4-139-16,6-6-185 15</inkml:trace>
  <inkml:trace contextRef="#ctx0" brushRef="#br0" timeOffset="24216.2181">25098 3014 959 0,'0'0'48'0,"0"0"-10"15,0 0 68-15,0 0-44 16,0 0-38-16,0 0-8 15,-30 57-4-15,30-49-12 16,9-6 7-16,7-2 2 16,5 0-9-16,3-2-8 15,-5-8-8-15,-1 0 7 16,-7 3 6-16,-5 2 6 16,-3 3 2-16,-3 2 43 15,0 0-18-15,0 0-18 16,-2 15-8-16,-8 9-4 0,-4 8 9 15,-2 1-6-15,-2 3 0 16,3-2-3-16,-3 1-43 16,-3-4-124-16,-6-4-92 15</inkml:trace>
  <inkml:trace contextRef="#ctx0" brushRef="#br0" timeOffset="25321.0191">22745 3897 989 0,'0'0'126'16,"0"0"-22"-16,0 0-19 0,0 0-42 15,-97-14 11-15,73 27-19 16,5 7-15-16,6 3-5 15,1 1-14-15,9 1 3 16,3-7-3-16,0-3-1 16,12-6 0-16,10-8 5 15,8-1 1-15,0-1-2 16,-3-13 0-16,-6-6-5 16,-9-1 1-16,-8 1-6 15,-4 0-1-15,0 3-1 16,-9 4-6-16,-9 0 2 15,-3 6-4-15,3 2-12 0,3 0-23 16,4 3-67-16,2-4-139 16,-1-3-162-16</inkml:trace>
  <inkml:trace contextRef="#ctx0" brushRef="#br0" timeOffset="26134.7131">22693 2375 794 0,'0'0'90'0,"0"0"-42"16,0 0 12-16,0 0 39 16,0 0-28-16,0 0-13 15,58-45-7-15,-44 43-16 16,-1 2 2-16,-5 0-30 15,-1 0-7-15,-1 4 0 0,-2 8-11 16,-4 7 10-16,0 1 1 16,-3 6 3-16,-8-2 5 15,3-5-8-15,5-7-15 16,3-3-54-16,0-7-107 16,15-2 55-16,11-8-95 15,0-14-447-15</inkml:trace>
  <inkml:trace contextRef="#ctx0" brushRef="#br0" timeOffset="26333.7218">22966 2313 745 0,'0'0'285'0,"0"0"-249"16,0 0 18-16,0 0-9 0,0 0 1 16,0 0-20-16,-53 25-4 15,42-7-8-15,5 2-9 16,6 0-3-16,0-2-2 15,9-6-14-15,16-7 13 16,7-5-42-16,4 0-81 16,-1-14-85-16,-3-3-140 15</inkml:trace>
  <inkml:trace contextRef="#ctx0" brushRef="#br0" timeOffset="26480.8824">23117 2332 577 0,'0'0'267'0,"0"0"-63"16,0 0-107-16,0 0-61 0,0 0-26 15,0 0-10 1,-3-1 1-16,3 16-1 0,0 6 5 16,0 4-5-16,12 3-3 15,9 0-70-15,-1-3-159 16,-3 0-540-16</inkml:trace>
  <inkml:trace contextRef="#ctx0" brushRef="#br0" timeOffset="27333.9222">23211 3433 828 0,'0'0'94'0,"0"0"35"0,0 0 0 15,0 0-23-15,0 0-15 16,0 0-42-16,-17-46-17 15,10 46-31-15,-4 9 1 16,-3 9-2-16,0 4 0 16,4-2 3-16,5-3-6 15,5-3 2-15,0-6 1 16,0-3-4-16,11-5 7 16,9 0-3-16,2-2 0 15,3-13 1-15,-5-1 8 16,-6 2-8-16,-6 3-1 0,-4 3 0 15,-3 5 0 1,-1 2-1-16,0 1 1 0,0 0-6 16,0 0 2-16,-10 16 2 15,-5 8 2-15,2 4 0 16,1 0 1-16,3-1-1 16,0-5 0-16,3-5 5 15,1-7-5-15,4-3 0 16,1-7 0-16,0 0 8 15,0 0-1-15,1-10 2 16,20-9-9-16,9-6-1 16,4-1-83-16,1 6-137 15,-5 4-206-15</inkml:trace>
  <inkml:trace contextRef="#ctx0" brushRef="#br0" timeOffset="27648.2313">23417 3604 642 0,'0'0'396'0,"0"0"-327"16,0 0 35-16,0 0-3 15,0 0-31-15,0 0-21 16,-69 70-29-16,69-63-8 16,0-1-9-16,6-3 5 15,11-3-4-15,8 0-3 16,0-14 8-16,-1-3-6 15,-9-1-2-15,-5 1 1 0,-8 2-2 16,-2 1 0-16,0 1-3 16,-9 2 3-16,-6 3-1 15,-4 2 2-15,0 2-1 16,-1 2 0-16,-1 1 1 16,3 1-3-16,2 0-16 15,7 0-87-15,4 0-139 16,5-4-364-16</inkml:trace>
  <inkml:trace contextRef="#ctx0" brushRef="#br0" timeOffset="28466.8299">23533 2297 854 0,'0'0'117'0,"0"0"-14"0,0 0 10 15,0 0 7-15,0 0-57 16,0 0-37-16,-12-23-26 15,5 45-5-15,-2 6 5 16,1 1 3-16,2 4-1 16,6-5 0-16,0-3 3 15,0-8-1-15,10-6 2 16,6-11-6-16,3 0 6 16,1-3 6-16,2-13-4 15,-3-6-1-15,-4 2-1 16,-4 0-6-16,-3 3 13 15,-6 1-13-15,2 6 0 0,-4 1 2 16,2 7 3-16,-2 1-4 16,0 1-1-16,1 0-5 15,1 0 3-15,0 7-12 16,-1 15 8-16,3 5 2 16,-4 7 8-16,0 3-3 15,0-2-1-15,0-2 1 16,-4-4-5-16,-5-3 7 15,1-6-3-15,1-7 2 16,1-3-1-16,6-8-2 16,0-2-78-16,4-14-25 15,17-16-216-15,6-10-203 16</inkml:trace>
  <inkml:trace contextRef="#ctx0" brushRef="#br0" timeOffset="28646.4394">23853 2402 878 0,'0'0'48'16,"0"0"8"-16,0 0 95 15,0 0-37-15,0 84-58 16,0-56-1-16,-2 0-16 16,2 1-26-16,0-1-10 15,0-6-3-15,0-8-79 16,1-9-375-16</inkml:trace>
  <inkml:trace contextRef="#ctx0" brushRef="#br0" timeOffset="71721.7632">2870 2806 408 0,'0'0'21'15,"0"0"45"-15,0 0-5 16,0 0 7-16,0 0 65 0,0 0-62 16,0 0-19-1,0 0-2-15,-29-3-17 0,29 3-19 16,0 0-14-16,0 0 1 15,4 0 0-15,12 0 1 16,15 2-2-16,7 2 0 16,12 0 0-16,8-2 1 15,7-1-1-15,11-1 2 16,6 0-2-16,6 0 0 16,6 0 0-16,6-6 1 15,7-2-1-15,11 0 1 16,4-2-1-16,8-2 3 15,3-3-6-15,1 0 3 16,0-1-2-16,-2 2-23 0,-4 3 1 16,-9 1 22-16,-5-1 2 15,-6 1 0-15,-6-3 0 16,-6 0 0-16,-7-1-2 16,-10 1 3-16,-10-2-1 15,-7 1 4-15,-7 5-4 16,-9 1-1-16,-10 2-3 15,-7 5 8-15,-10-2-2 16,-4 1-2-16,-6 2 0 16,-5 0-7-16,-2 0-46 15,-2 0-16-15,0 0-82 16,-17 0-138-16</inkml:trace>
  <inkml:trace contextRef="#ctx0" brushRef="#br0" timeOffset="76788.8477">3088 2870 256 0,'0'0'2'0,"0"0"2"15,0 0-8-15,91 49-3 16,-47-34-1-16,9 2-60 0,14-1 44 15</inkml:trace>
  <inkml:trace contextRef="#ctx0" brushRef="#br0" timeOffset="77183.8138">3684 3096 664 0,'0'0'150'0,"0"0"-84"0,0 0 33 15,0 0-28 1,0 0 4-16,0 0-17 0,41-46-36 15,-11 35-13-15,0 7-2 16,7 4-1-16,-4 0-2 16,-3 5-2-16,-8 15-2 15,-9 7 2-15,-7 3-4 16,-6 5 2-16,-6 1 0 16,-15-3 15-16,-1-6-10 15,4-7-1-15,3-8-4 16,6-7 0-16,9-5-1 15,0 0-57-15,18-14-173 0,14-11-113 16</inkml:trace>
  <inkml:trace contextRef="#ctx0" brushRef="#br0" timeOffset="77356.6848">4078 3127 539 0,'0'0'321'15,"0"0"-234"-15,0 0-16 16,0 0 12-16,0 0 32 15,-97 56-34-15,78-32-20 16,7-1-59-16,10-1 7 16,2-2-8-16,12-1 0 15,21-8-1-15,9-8-65 16,9-3-118-16,0-13-129 16</inkml:trace>
  <inkml:trace contextRef="#ctx0" brushRef="#br0" timeOffset="78233.737">2930 2800 588 0,'0'0'222'16,"0"0"-185"-16,0 0 17 15,0 0 114-15,0 0 6 16,0 0-91-16,1-24-51 15,-1 5 14-15,-4-8-25 16,-2-4 14-16,-4-5-11 16,5-8-6-16,-3-4 6 15,-2-6-21-15,-2-1 10 16,0-1-6-16,-1-6 2 16,3-4-10-16,0 1 4 0,4 1-3 15,-1 7 0-15,4 11-4 16,-1 12 4-16,4 11 2 15,0 10-2-15,0 8-4 16,0 5-32-16,0 0-10 16,0 5-64-16,0 16-31 15,0 11 42-15,-2 1-125 16,-9-1-143-16</inkml:trace>
  <inkml:trace contextRef="#ctx0" brushRef="#br0" timeOffset="79500.0456">1647 2510 899 0,'0'0'57'0,"0"0"-52"16,0 0-5-16,0 0 5 16,-12 88 12-16,24-72 16 15,9-4-19-15,7-4 13 16,3-8-2-16,5 0 18 0,-3-3-11 16,-2-14-13-1,-4-5 0-15,-7-5-3 16,-7 1-15-16,-4 2 14 0,-3 7-10 15,-3 8 9-15,-3 4 14 16,0 5 13-16,0 0-33 16,0 5-8-16,0 21-25 15,0 15 20-15,0 9 6 16,0 1-1-16,0-2 10 16,0-6-9-16,0-7-2 15,0-5-1-15,-3-5 2 16,-3-4 0-16,3-8 0 15,0-4 3-15,3-10-3 16,0 0 8-16,0-4 17 16,0-17-15-16,12-9-7 0,10-7-6 15,10 0 2-15,5-1-10 16,6 6-44-16,2 6-74 16,-3 9-106-16,-6 6-280 15</inkml:trace>
  <inkml:trace contextRef="#ctx0" brushRef="#br0" timeOffset="83889.761">3058 2727 180 0,'0'0'269'0,"0"0"-190"15,0 0-32-15,0 0 1 16,0 0 7-16,0 0 22 15,-9-3-35-15,6 2 11 16,-3-1-6-16,2 0-12 0,0 1 10 16,3 1-14-16,0-2 22 15,1 2-34-15,0-2-11 16,0 2-8-16,0 0 0 16,0 0 0-16,0 0-5 15,0 0 3-15,0 0-6 16,0 0 7-16,0 0-3 15,0 0 6-15,0 0-2 16,0 0 1-16,2 0 3 16,6 0-3-16,7 0 5 15,3-1 11-15,3-5 9 16,0 1-16-16,-3-1-2 0,4 2-5 16,-1 0 1-16,-4 1-1 15,-1-2 0-15,0 0-3 16,-2 0 8-16,2-5-3 15,0-2 10-15,-1 2-2 16,0-2 0-16,-2 0-4 16,-2 1-6-16,-3-2-1 15,2 1-2-15,-3-2 4 16,-1-1 0-16,1 1-3 16,1 1 1-16,1-3 6 15,-1-1-5-15,-1 0-1 16,2 0-4-16,0 1 8 15,0 0-6-15,-1 2 0 16,0-3 4-16,-2 5-5 16,0-1 1-16,0 2 0 0,-1 0 1 15,-2 0-1-15,3 1 0 16,-2-3 5-16,1-1-2 16,2 0-6-16,0 2 1 15,1-3 2-15,-2 1 3 16,5-1-3-16,-3 3 0 15,0-1 0-15,-2 0 0 16,-2 3 0-16,1-3 0 16,1-1 2-16,3-3-3 15,4 0 1-15,2-2-1 16,2 0 0-16,0-2 2 16,0-1 1-16,1 4-2 0,-2 0-2 15,-1 1-2-15,0 1 4 16,-3 1 5-16,-2 1-5 15,-1 2 1-15,2-2-3 16,-1 2 0-16,5-5 0 16,0 0 4-16,7 0-4 15,-1-3 4-15,2-1-2 16,5 0 0-16,-1 1-5 16,0 1 5-16,1 1 1 15,0 3-1-15,-1 1-4 16,1 2 4-16,-2 1 0 15,-5 3-4-15,3 0 4 16,1 1-1-16,2-3 7 0,1 2-12 16,2 0 6-16,-2 1 0 15,2 1-2-15,-3 2 1 16,-4-1 1-16,6 4 0 16,-2 0 0-16,0-2-2 15,0 1 1-15,-1-1 1 16,1 3 2-16,3-4-2 15,0 1 5-15,0 2-5 16,-2 0 0-16,2 1-3 16,-3 0 4-16,-2 0-1 15,2 0 0-15,0 0 1 16,-2 1 2-16,-4 5-3 0,-2-1-5 16,-1 4 3-1,-1-2 0-15,1 2 2 0,0 0 0 16,4 0 2-16,-4 1-2 15,0-1 0-15,1 1 1 16,-1-1-5-16,3 1 1 16,0-2 3-16,0 2-1 15,2-1 4-15,-1 2-3 16,3 0 1-16,-3 0 0 16,-2 0-1-16,2 1 0 15,0-1 0-15,-1 0-1 16,-3 1 1-16,3-2 0 15,-3-1 0-15,3 3 1 0,1-2-3 16,-1 1 2 0,0-1 0-16,0-1-6 0,1-1 15 15,-2 0-11-15,2 1 2 16,-3 0 0-16,-1 0-1 16,5 2 1-16,-1-1-3 15,2 2-1-15,-2-2 7 16,0 0-3-16,1-2 3 15,-2 0-3-15,0 1 0 16,0-1 0-16,-2 0 2 16,-1-2-8-16,0 0 13 15,-2-1-7-15,-2 0 0 16,4-1 1-16,-4 1-2 16,3 1 1-16,-1 0 0 0,1-1-6 15,1 2 10-15,-3-3-4 16,4 1 2-16,-2 1-1 15,2-1-1-15,-3-1 2 16,2 1-2-16,-1 0 0 16,-1-2 6-16,2-1-6 15,1 2 0-15,-2-1 0 16,5 0 4-16,-3-3-3 16,0 0 0-16,1 0 6 15,1 0-6-15,-3 2 0 16,3 1 0-16,-2-3 5 15,1 2-6-15,-1-2 0 16,-4 1-2-16,7 2-1 0,-3-2 5 16,3 1-2-16,1-2 2 15,1 0 2-15,0 0-4 16,-4 0 0-16,0 0 0 16,1 0-1-16,-1 0 7 15,-1 0-5-15,3 0 5 16,-4 0-5-16,0 0 3 15,0 0-3-15,5 0-1 16,3 0 8-16,4 0 2 16,0 0 21-16,1 0-31 15,1 0 2-15,-1-3-3 16,0 3 2-16,2-3 4 0,0 2-5 16,-3 1 0-1,0-2 6-15,0 2-6 0,-2-3 0 16,-1 3-1-16,-4-2 6 15,0 2-5-15,-4 0 0 16,-1 0 2-16,-5 0-2 16,-2 0 0-16,-7 0-4 15,-2 0 4-15,-2 0 0 16,0 0 4-16,0 0-10 16,0 0 2-16,0 0-56 15,-3 0-84-15,-15 0-261 16</inkml:trace>
  <inkml:trace contextRef="#ctx0" brushRef="#br0" timeOffset="85100.4694">5589 2568 518 0,'0'0'100'0,"0"0"-46"0,0 0 18 16,0 0-11-16,0 0 55 15,0 0 2-15,-57-9-27 16,56 9-11-16,1 0-32 15,0 0-26-15,0 0 8 16,0 0-17-16,0 0 0 16,0-3-8-16,6 2-2 15,11 0 3-15,8-1-6 16,6-2 3-16,8 3 4 16,3-2-7-16,8-2-3 0,7 3 0 15,10-4 6-15,9 0 3 16,6-4-6-16,6 0 0 15,8 0 0-15,4-4 0 16,7 0 6-16,4 2-12 16,5-2 10-16,0 3-5 15,2 1 1-15,-2 1-2 16,-5 2-3-16,-7 0 10 16,-2-1-5-16,-8 3 0 15,-3 1 0-15,-5-3 3 16,-7 1-3-16,-9 2 0 15,-15 1-2-15,-14 1 2 16,-14-1 0-16,-7 1-7 0,-10 1-73 16,-3 0 27-16,-6-4-30 15,-1-2-127-15,0-5-260 16</inkml:trace>
  <inkml:trace contextRef="#ctx0" brushRef="#br0" timeOffset="90100.3869">2681 2749 388 0,'0'0'70'15,"0"0"23"-15,0 0 44 16,0 0-75-16,0 0 0 15,0 0-24-15,0 0 0 16,0 0 2-16,0 0-9 0,0 0 19 16,0 0-20-1,0 0-7-15,0 0 11 0,0 0 3 16,0 0-15-16,0 0-4 16,0 0-2-16,0 0-9 15,0 0-7-15,0 0 0 16,0 0-1-16,0 0 1 15,0 0 0-15,0 0 0 16,0 0-3-16,0 0-3 16,0 0 5-16,9 0 1 15,1 0 12-15,3 0-4 16,1 0 13-16,2 0-10 0,1-3-10 16,2 1 13-1,2 1-11-15,0-2 8 0,3 1-10 16,4-3-1-16,2-1 0 15,6-2 8-15,2-4-5 16,1-1-6-16,0 3 1 16,-3-1-13-16,-2 3-55 15,0 3-61-15,-8 0-53 16,-2 1-151-16</inkml:trace>
  <inkml:trace contextRef="#ctx0" brushRef="#br0" timeOffset="112326.5132">8367 537 794 0,'0'0'72'15,"0"0"-52"-15,0 0 2 16,0 0-22-16,0 0-3 16,0 0-55-16,42-6-132 15</inkml:trace>
  <inkml:trace contextRef="#ctx0" brushRef="#br0" timeOffset="149767.0277">7038 773 785 0,'0'0'65'16,"0"0"6"-16,0 0 3 15,0 0 70-15,0 0-73 16,0 0 0-16,-17-52-13 16,7 50-35-16,-3 2-3 15,-1 0-15-15,-7 3-1 16,-5 13 2-16,0 2-5 15,2 4 4-15,4 2-4 0,4 1 3 16,7-1-4-16,3-3 0 16,6-1 0-16,0-6-5 15,6 1 3-15,9-6 2 16,3-2 3-16,3-4 2 16,-3-3-1-16,1 0-1 15,-1 0 3-15,0-12 2 16,0-2-7-16,-5-1 3 15,-1-4-4-15,-3-3-4 16,-2 2-3-16,-7 1-7 16,0 7 2-16,0 3 6 15,0 4-6-15,0 3 6 16,0 2 4-16,-1 0-5 0,-2 0 5 16,-3 6-12-1,0 10 13-15,1 2-1 0,4-1-1 16,1-2 3-16,0-1-1 15,0-5-4-15,10-1 5 16,4-6-8-16,4-2-4 16,0 0 12-16,7-4-2 15,-1-11-17-15,-2-2-15 16,-2-4-9-16,-5 1 5 16,-5-4 5-16,-4 3 14 15,-4 0 18-15,-2 4-6 16,0 3 4-16,0 5 3 0,0 4 0 15,0 2 17 1,0 3-17-16,0 0-2 0,4 3-6 16,8 11 1-16,2 8 7 15,3 5 0-15,-3 4 7 16,4 3-3-16,-5 2-2 16,-4-2 0-16,-6-2-2 15,-3-1 1-15,0-5-1 16,-9-6 0-16,-4-3 1 15,2-5-1-15,1-5 0 16,4-4 0-16,3-3 0 16,0 0 0-16,1-5-67 15,1-10-77-15,1-4 29 0,0 0 32 16,12 1-32 0,6 2 91-16,0 4 7 0,3 2 16 15,-1 0 1-15,-3 3 8 16,2 0 1-16,-5 0 18 15,-3 1-1-15,-1 0 7 16,-3 3 11-16,0-2-14 16,-2-1-13-16,-2 3 7 15,1-4 0-15,1 0 0 16,-1-1-16-16,1-1-1 16,5 1-7-16,-4-2 1 15,0 1-1-15,0 1 15 16,-3-1-7-16,0 2 12 15,3 0 26-15,-5 1-45 0,4-1 12 16,0 0-9 0,1 0-2-16,1 2 4 0,0 1-4 15,1 0 1-15,-1 0-3 16,4 1 0-16,-2 0-2 16,-1 0 2-16,4 1 0 15,-1 1 1-15,0 1-1 16,-1 0-1-16,-1 0-6 15,0 1 1-15,-3 7 3 16,3 1 1-16,-3 1 2 16,0-4-1-16,-3-1 4 15,0-2 1-15,-3-3-4 16,0 1 0-16,0-1-3 0,0 0 1 16,0 0-59-1,-11 0-143-15,-1-1-229 0</inkml:trace>
  <inkml:trace contextRef="#ctx0" brushRef="#br0" timeOffset="151184.1317">7500 845 804 0,'0'0'18'0,"0"0"-11"0,0 0 1 15,0 0 19-15,84-77 10 16,-62 58 14-16,-3 2-20 16,-4 2-31-16,-6 0 9 15,-2 4-4-15,-7 1 42 16,0 1 23-16,0 4-35 15,0 3-13-15,0 2 7 16,-1 0-29-16,-8 0-22 16,-3 7 15-16,0 12 3 15,0 0 8-15,5 2 1 16,7-5-1-16,0-2-1 16,1-4 1-16,13-5-3 0,5-4 7 15,4-1-2-15,9 0 5 16,0 0-2-16,-1-6-1 15,0-5-6-15,-6 2 1 16,-6-1-3-16,-3 0 4 16,-5 1-4-16,-7 2 3 15,-4-6-3-15,0 2-1 16,0 0 1-16,0 0 1 16,-10 4 5-16,2 4 17 15,3 3-12-15,4 0-10 16,1 0 8-16,0 3-9 15,0 12 1-15,0 7 3 0,0 3-1 16,0 2 8-16,-2 0-3 16,-3 5 0-16,2 1 4 15,1 1-10-15,2 0 3 16,0 2-4-16,0-2 1 16,0-3 0-16,0-4-2 15,0-5 0-15,0-5 1 16,0-10 1-16,0-2-2 15,0-5 1-15,0 0 2 16,0-2 10-16,0-13-13 16,0-9-7-16,3 1 0 15,3-5-19-15,-2 2 0 16,4-3-7-16,1 5 3 0,1-1 4 16,1 3-8-1,1-1 13-15,1 5 8 0,2 0 3 16,1 0-10-16,0 4 20 15,-2 2 0-15,3 1-3 16,-1-1 2-16,0 2 1 16,2 1 1-16,-1 4-1 15,-2 1 0-15,2 4 0 16,-1 0 1-16,0 0-3 16,-4 0 1-16,4 1-3 15,-2 10 2-15,-4 1 0 16,0 4 2-16,0-1 0 15,-4 2 0-15,-2 3 12 16,-1 0-4-16,0 1 16 0,-2 0 3 16,-1-1-25-16,0-2 16 15,0-5 7-15,0-1-18 16,-4-5 3-16,0-2-3 16,1-4-4-16,3-1 14 15,-3 0 0-15,0-3 12 16,3-12-29-16,0-5-4 15,0-4-12-15,6-2-53 16,8 1-26-16,3 3-19 16,-1 7 27-16,1 5 45 15,-4 7 28-15,-1 3 1 16,0 0 13-16,-2 0-3 16,1 3 0-16,2 6 0 0,1-1 3 15,-1 0 4-15,2-2-1 16,0-4 2-16,-2-2 21 15,1 0-3-15,4 0 28 16,-1-2 1-16,2-12-20 16,0 0-4-16,-1-4-11 15,6 0 11-15,-2-5-15 16,2-1-8-16,-3-3 7 16,0 1-2-16,-4-3 2 15,-4 1 7-15,-3 4 0 16,-3 6-4-16,-4 5 3 15,-3 7-8-15,0 3 10 0,0 3-7 16,0 0-13-16,0 0 0 16,-11 14-4-16,-4 6 0 15,7 6 2-15,-2 3 2 16,5 0 2-16,4-1 4 16,1-3 1-16,0-3 2 15,1-5 3-15,8-3-12 16,3-8 8-16,2-4-7 15,6-2-2-15,1 0-14 16,-4-15-173-16,-1-9-472 16</inkml:trace>
  <inkml:trace contextRef="#ctx0" brushRef="#br0" timeOffset="151339.5519">8646 599 1068 0,'0'0'14'0,"0"0"10"0,0 0-15 16,0 0-9-16,0 0-61 16,0 0-35-16,72 10-227 15,-39 7-149-15</inkml:trace>
  <inkml:trace contextRef="#ctx0" brushRef="#br0" timeOffset="152438.8534">8905 717 831 0,'0'0'119'0,"0"0"-24"16,0 0 25-16,0 0-38 16,-90 18-8-16,73-2-27 15,3 4-17-15,2 0-18 16,8 3 1-16,4-2-5 16,0-1-8-16,7-3 2 15,14-6-3-15,3-4 1 16,7-7-38-16,-4 0-55 15,0-10-46-15,-7-12-8 16,-10-2 0-16,-6-3-15 16,-4 0 57-16,-4 0 91 15,-16 4 14-15,1 3 15 0,0 6 57 16,1 5 11 0,7 6-35-16,2 3-8 0,4 0-5 15,5 1-34-15,0 12 2 16,0-1 20-16,0 0-3 15,19 0-2-15,6-5-7 16,0-4-3-16,7-3 2 16,4 0-4-16,-2 0 0 15,-1-13 1-15,-5-3-5 16,-3-5-2-16,-2 3 8 16,-4-6-8-16,-1 2 3 15,-4-2 4-15,-3-2 30 16,-3-1 12-16,-2 0-12 15,0 2-11-15,-2 1-7 0,-1 3-11 16,-3 5 6-16,0 6-9 16,0 4-4-16,0 4 11 15,0 2-11-15,0 0-1 16,0 1-25-16,0 18 21 16,0 7 4-16,0 5 2 15,0 4 8-15,-1 1 5 16,1 0-8-16,0-2 8 15,0-5-4-15,0-2-10 16,6-8 5-16,4-7-5 16,8-7-1-16,2-5 4 15,8 0-4-15,3-5-24 16,0-12-46-16,-2-2-41 0,-2 4 19 16,-8-2 12-16,-8 1 52 15,-4 3 19-15,-3 1 8 16,-2 3-1-16,-2 2 2 15,0 1 0-15,0 6 2 16,0 0 3-16,-4 0-3 16,-1 0 0-16,-2 5 0 15,2 4 12-15,-2 4-1 16,3-3-5-16,4 2 11 16,0-2-16-16,0-3-3 15,0 0 0-15,6-4 4 16,8 1-2-16,5-4 6 15,5 0-3-15,3 0 0 16,2 0-5-16,-1-7-1 0,-1-2-1 16,0 1 0-16,-4-2 2 15,0 0 1-15,-5 1 1 16,-4 1-1-16,-6 3 0 16,-5 4 0-16,-1 1 20 15,-2 0 29-15,0 0 0 16,0 0-15-16,-11 0-17 15,-2 1-6-15,-4 12-5 16,1 2 5-16,1-1-4 16,0 5-6-16,3-1 8 15,7 1-7-15,2 0 6 0,3-2 16 16,0 0-13 0,0-2 11-16,14-3-1 0,4-5-9 15,0 0 0-15,6-7-4 16,-2 0-7-16,-2 0 0 15,0-5-2-15,-5-9-67 16,-6-8-152-16,-7-4-334 16</inkml:trace>
  <inkml:trace contextRef="#ctx0" brushRef="#br0" timeOffset="152634.0066">9086 464 890 0,'0'0'63'0,"0"0"-63"16,0 0 0-16,84 14-2 15,-31-14-124-15</inkml:trace>
  <inkml:trace contextRef="#ctx0" brushRef="#br0" timeOffset="215436.9375">7118 2142 113 0,'0'0'289'0,"0"0"-192"16,0 0-33-16,0 0-3 16,0 0-7-16,0 0 1 15,0 0 8-15,0 0-14 16,0-7-13-16,0 7 1 16,0 0-8-16,0 0-3 15,0 0-13-15,0 0 9 16,0 0-10-16,0 0-4 0,0 0 9 15,0 0-3-15,2 0-4 16,-2 0 0-16,1 0-10 16,1 0 2-16,-2 0-2 15,0 0 0-15,1 0 4 16,3 0-1-16,1 0 2 16,2 0 19-16,1 0-6 15,-2 0-4-15,3 0-9 16,1 0-4-16,-1 0 6 15,-1 0-6-15,3 0 3 16,-1 0 0-16,-1 0 0 16,-1 0-4-16,1 3 0 15,2 1 0-15,-2-1 1 0,1 0 4 16,-1 1-5-16,-3-4 0 16,3 3 0-16,-3 1 1 15,3-4-1-15,0 3 1 16,1-2 1-16,-1 2 0 15,2-2 0-15,-1 1-1 16,-1-1 0-16,0 1 4 16,0 0-3-16,0 1-2 15,-1-1 4-15,5 0-3 16,-4-1 1-16,-2 2-2 16,1-1 0-16,-1-1-1 15,2 0 2-15,2 1-1 0,0 0 3 16,-3-1-1-16,1 1-2 15,0-2 3-15,-2 0-1 16,1 0 5-16,-1 0-4 16,1 0 2-16,-1 0 5 15,2 0-9-15,-1 0 1 16,3 0 0-16,0 0 3 16,-2 0 1-16,3 0-6 15,-5 0 2-15,1 0-5 16,2 2-2-16,-2-1 5 15,4-1 7-15,-1 2-7 16,-2 1 0-16,-1-2-1 16,1-1 3-16,0 2-2 0,-2-1 0 15,2-1 0-15,-4 2-1 16,2-2 1-16,1 3-4 16,-2-3 3-16,4 0 1 15,0 0 0-15,-2 0 3 16,0 0 0-16,-1 0-3 15,0 0 0-15,-1 0-2 16,2 0 1-16,-2 2 1 16,4 0 0-16,-2-2 3 15,-2 1-3-15,-2-1 0 16,3 0 0-16,-1 0 2 16,-3 0-2-16,2 0 0 15,1 0 0-15,0 0-1 16,1 0 5-16,-1 0-10 0,0 0 16 15,0 0-16-15,-1 0 12 16,2 0-6-16,1 0 3 16,-3 0-2-16,2 0-2 15,-4 0 4-15,4 0-1 16,-3 0-2-16,-2 0-1 16,-2 0 1-16,1 0 6 15,2 0-4-15,-1 0 2 16,1 0 0-16,2 0-1 15,2 0-1-15,0 0 0 16,1 0 7-16,-1 0-3 0,-1 0-6 16,0 0 4-1,-1 0-2-15,-1 0-2 0,1 0 5 16,-2 0-5-16,-2 0 2 16,2 0-6-16,3 0 8 15,0 0-4-15,0 0 0 16,-2 0 1-16,-2 0-1 15,4 0 0-15,-3 0 0 16,3 0 0-16,-3 0 2 16,1 1-2-16,-2-1 0 15,-1 0 2-15,-1 0-4 16,0 0 2-16,2 0 0 16,-2 0 0-16,0 0 0 15,0 0 0-15,0 0 0 0,0 0-1 16,0 0-3-16,1 0-4 15,-1 2-37-15,0 1-79 16,0 0-92-16,0 0-236 16</inkml:trace>
  <inkml:trace contextRef="#ctx0" brushRef="#br0" timeOffset="242884.6934">20480 14998 597 0,'0'0'34'0,"0"0"22"16,0 0-4-16,0 0-8 16,0 0-1-16,0 0-10 15,0 0 24-15,36-31-21 16,1 31-30-16,9 0 21 0,15 10-10 16,18 1 6-16,14 1-4 15,16-3-10-15,12 2 9 16,9 1-7-16,5 1-2 15,2 0-2-15,-3 0-3 16,6 3-4-16,-4 1-3 16,0 0 2-16,-5 0 0 15,-11 0 1-15,-14-2-2 16,-18 2 2-16,-20-4-47 16,-20 0-70-16,-21-5-43 15,-21-2-228-15</inkml:trace>
  <inkml:trace contextRef="#ctx0" brushRef="#br0" timeOffset="243167.3937">21112 15345 780 0,'0'0'57'0,"0"0"-46"16,97 33-5-16,-27-23-6 16,20-3 5-16,15-2 5 15,18 3 24-15,18 1 37 0,15 3-42 16,12 0-6 0,11 0-15-16,0-1-4 0,-4 2 4 15,-11 1-7-15,-7-1-1 16,-3 1-10-16,-6-6-171 15,-9-8-93-15</inkml:trace>
  <inkml:trace contextRef="#ctx0" brushRef="#br0" timeOffset="254886.5503">17318 15230 428 0,'0'0'24'15,"0"0"4"-15,0 0-28 16,0 0 11-16,0 0 40 16,0 0 4-16,0 0-13 15,60 2-16-15,-42 2-2 16,-1-2 14-16,4 0-8 0,3-2 8 16,3 0-3-16,7 0-14 15,5-7 0-15,4-2-13 16,5-2 4-16,8-1 1 15,1 1-11-15,-2 1 11 16,-2 2-13-16,-4 1 0 16,-8 1-3-16,-6 5 10 15,-10 0-7-15,-7 1 0 16,-6 0-6-16,-6 0 1 16,-3 0-5-16,-2 4-92 15,-1 0-90-15,0-3-399 16</inkml:trace>
  <inkml:trace contextRef="#ctx0" brushRef="#br0" timeOffset="302967.516">5421 16636 534 0,'0'0'114'16,"0"0"-25"-16,0 0-62 16,0 0 6-16,0 0 54 15,0 0 8-15,0 0-4 16,0 0-81-16,0-24-10 16,0 29 0-16,3 10 0 15,4 7 22-15,3 4-4 16,1 4 6-16,-2 4 9 0,1 3-5 15,1 1 7 1,-4-2-16-16,2 3-11 0,0-6 10 16,-1 1-18-16,-2-8 4 15,1-7 0-15,-4-5 0 16,0-6 0-16,-2-3-4 16,1-5 0-16,-2 0 8 15,0 0-1-15,0-11 12 16,-3-7-14-16,-10-8-3 15,-1-1 4-15,-4-2-6 16,3-4 2-16,1 1-8 16,0-3 16-16,6 1-10 15,0 1 0-15,5 2-4 0,3 3 4 16,0 0 1-16,0 0 1 16,0 0-4-16,11 2 0 15,0 1 2-15,7 4-1 16,-3 1 4-16,5 8-12 15,-3 1 9-15,4 7 0 16,-2 4 0-16,-2 0 0 16,1 4 0-16,-6 13-4 15,-3 6 7-15,-2 4-4 16,-7 0 1-16,0 2 0 16,-3-1-2-16,-10-3 2 15,1-5 0-15,0-4 0 16,10-6 1-16,2-3-1 0,0-2 0 15,2-3 0-15,17 1-2 16,6-1 5-16,2 1-2 16,0 1-1-16,-3 4 2 15,-6 5-2-15,-4 4 0 16,-9 5 0-16,-5 0-4 16,0 5 6-16,-13 2-2 15,-9-3 5-15,-1-1-5 16,-1-1 13-16,5-5-9 15,5-6-4-15,10-4 5 16,4-2-5-16,0-7-8 16,12 0-54-16,12 0-238 15,3-19-585-15</inkml:trace>
  <inkml:trace contextRef="#ctx0" brushRef="#br0" timeOffset="303371.8195">5901 16978 762 0,'0'0'69'16,"0"0"-43"-16,0 0-20 16,0 0 47-16,0 0 3 15,0 0 7-15,97-75 9 16,-76 61-40-16,-6-1 0 0,1-2-4 15,-4-3-1-15,-4-1 1 16,-4 1 7-16,-4-2-27 16,0 3 6-16,0 2-11 15,-10 5 4-15,-1 2-2 16,2 7 0-16,-1 3 6 16,0 0-5-16,0 3-5 15,-3 14 10-15,6 2-11 16,5 3 4-16,2 0 7 15,0-2-9-15,6-1 11 16,9-2 0-16,1-5-11 16,5-4 8-16,0-2-10 15,2-6 2-15,2 0 1 0,-6-3-3 16,-3-11-84-16,-5-10-247 16,-11-2-623-16</inkml:trace>
  <inkml:trace contextRef="#ctx0" brushRef="#br0" timeOffset="303504.4354">6038 16665 688 0,'0'0'69'16,"0"0"17"-16,0 0-69 16,0 0-17-16,0 0-5 15,0 0-146-15</inkml:trace>
  <inkml:trace contextRef="#ctx0" brushRef="#br0" timeOffset="305067.8044">6272 16852 777 0,'0'0'131'16,"0"0"-102"-16,0 0 56 15,0 0 41-15,0 0-38 16,0 0-42-16,-4 0-15 16,4-8-27-16,0 0 13 15,3-3-15-15,3-3 11 16,7-3-11-16,-1-3 0 0,4-3 8 16,1 1-10-1,2-1 5-15,-2 4-9 0,7 2 8 16,-4 3 0-16,-1 7-4 15,-3 4 3-15,-4 3-7 16,1 0 1-16,-4 3 3 16,-1 14-2-16,-1 7 5 15,-7 2 4-15,0-2 4 16,0 1 0-16,0-2 2 16,0-3-9-16,0-5-2 15,0-5 2-15,0-5-1 16,6-5-3-16,11 0 1 0,5-6 0 15,6-15-2-15,2-2-1 16,-2 1-44-16,1 3 17 16,-6 5-20-16,-1 7 34 15,-5 0 14-15,-5 4 0 16,-3 3-1-16,0 0 2 16,-4 0 0-16,-2 0-1 15,-2 0-4-15,-1 0 5 16,0 0-1-16,0 0-2 15,0 13 3-15,0 1 3 16,-4 3-1-16,-2 2 3 16,3 0-3-16,3-2 2 15,0-4 4-15,4 0-3 0,10-7 7 16,3-1-10 0,4-5 8-16,2 0 3 0,4-15-13 15,-4-2 7-15,-2-1-6 16,-4-2 4-16,-7 3-5 15,-7 0 0-15,-3 2 2 16,0 5-7-16,-6 0 3 16,-10 7 2-16,-5 3-6 15,1 0 4-15,0 2 0 16,3 7 4-16,4 3-3 16,4-1 1-16,3-2-3 15,6 1 3-15,0 1-1 0,0-4-1 16,6 0 1-1,9-4 1-15,4 2 0 0,1-3 1 16,-2-2 2-16,5 0-3 16,-6 0 1-16,2 0 0 15,-5 0-1-15,-1-7 0 16,-4-1 0-16,-1-1 0 16,-3-2 4-16,-2 0-1 15,-1-3-3-15,-1-1 0 16,1-2 0-16,-1-2 0 15,1-2 0-15,0 3-2 16,3 1 3-16,3 3-1 16,-1 1 0-16,3 4 1 15,0-2 0-15,0 5 0 16,2-2-1-16,0 4-4 0,3 2 4 16,-2 0 1-16,2 2-1 15,0 0-2-15,1 0 2 16,-2 8 0-16,-1 6 0 15,-4 2 16-15,-1 1-9 16,-5 0 9-16,-3-2 3 16,0 1-11-16,0-5 14 15,0 0-11-15,-2-6-6 16,-1-1 5-16,3-4-10 16,0 0 3-16,0 0-3 15,0 0 1-15,15-14-2 16,10-3-2-16,6-2-28 0,-1 4-25 15,-5 5 16-15,-6 6 40 16,-7 4-5-16,-3 0-3 16,-2 0 6-16,-1 0 2 15,0 0 0-15,4 0 0 16,0 0 2-16,0 0-5 16,5 0 3-16,0 0 0 15,3-7 6-15,4-5-6 16,-4 1 10-16,0-3-10 15,0 2-3-15,-2-2 3 16,-2 1 7-16,-1-1-7 16,-4 5-2-16,-3 2 2 15,-3 1 3-15,-3 2 3 16,0 1-5-16,0 1 10 16,0 0 7-16,0 2-15 0,0 0 6 15,-1 0-9-15,-7 0 0 16,-3 4-3-16,0 8 6 15,0 2-6-15,1 3 3 16,-2 1 0-16,4 0-6 16,1-1 5-16,4-1 1 15,3-2-1-15,0-2 8 16,0-4-10-16,0-4 3 16,9-1 0-16,6-3 2 15,3 0 0-15,1 0 0 16,1-6 2-16,-3-3-2 15,1 0 4-15,-3-1-6 0,-4 0-8 16,0 0-44-16,-10-1-334 16</inkml:trace>
  <inkml:trace contextRef="#ctx0" brushRef="#br0" timeOffset="305298.7886">7470 16263 639 0,'0'0'229'0,"0"0"-126"15,0 0-78-15,0 0-19 0,0 0 1 16,0 0-10-16,12 14 3 15,-9 0-136-15,-1 0-612 16</inkml:trace>
  <inkml:trace contextRef="#ctx0" brushRef="#br0" timeOffset="306400.9583">7755 16623 715 0,'0'0'119'15,"0"0"-13"-15,0 0-9 16,0 0 18-16,0 0-30 16,0 0-32-16,-22-45-10 15,32 28-35-15,10-4 4 16,5-2-7-16,5 0 0 16,1-1-5-16,-4 3 3 15,0 8-2-15,-9 3-1 0,-1 9 1 16,-4 1-7-1,-6 4 6-15,-4 15 0 0,-3 3-2 16,0 2 6-16,0 0-2 16,-6-5-2-16,0-2 5 15,5-5-2-15,1-7-2 16,0-2-1-16,7-3 6 16,12 0-4-16,10-17 0 15,5-6 4-15,0-3-6 16,-2 0-4-16,-7 6-22 15,-6 6 0-15,-10 7 18 16,-6 5 0-16,-3 2 4 16,0 0 0-16,-7 9 4 15,-5 5 1-15,0 1 9 16,6 2 14-16,6 0-9 0,0-4-15 16,9 0 12-1,12-6-11-15,7-4 2 0,2-3 7 16,0 0-8-16,-8-13 1 15,-7-3-2-15,-7 1 3 16,-7-1-8-16,-1 2 0 16,0 0-29-16,-13 3 18 15,-1 5-4-15,-4 3 15 16,5 3 3-16,-1 0-5 16,5 9 4-16,3 5 2 15,6-2-10-15,0 3 6 16,2-4 3-16,14-3 1 0,5-4 1 15,3-4 4-15,0 0-2 16,0-1-3-16,3-16 1 16,-1-4 8-16,1-7-8 15,2-3 2-15,-1-3-2 16,-1 0 2-16,-6 0-3 16,0-2 6-16,-9-5 1 15,-2-3 20-15,-7-2-21 16,0 7 8-16,-3 9 0 15,0 12-3-15,0 13 13 16,0 5 2-16,0 8-18 16,0 23-7-16,0 11-1 15,0 8 19-15,-3-1 4 0,3-1-16 16,0-2 7-16,0-3-12 16,15-11 3-16,9-8-5 15,3-12-5-15,4-12-63 16,-3 0-258-16</inkml:trace>
  <inkml:trace contextRef="#ctx0" brushRef="#br0" timeOffset="306543.4462">8814 16317 1178 0,'0'0'118'0,"0"0"-57"15,0 0 5-15,0 0-33 0,0 0-33 16,0 0-5-1,-9 28 5-15,16-12-207 0</inkml:trace>
  <inkml:trace contextRef="#ctx0" brushRef="#br0" timeOffset="308417.6978">9393 16102 772 0,'0'0'133'16,"0"0"-89"-16,0 0 21 15,0 0 11-15,-88-8-13 16,58 27-29-16,1 8 12 16,9 3-15-16,8 4 6 15,7-1-18-15,5-6-13 16,3-8-6-16,18-9 15 15,7-9-13-15,7-1 16 0,5-11 1 16,4-15-12-16,0-9 7 16,-4-8-12-16,-5-3-1 15,-11 0-1-15,-10 2 6 16,-11 3-4-16,-3 5-2 16,0 4 5-16,-13 6-5 15,-2 6 0-15,3 9 0 16,6 4 1-16,2 7-1 15,1 0 0-15,0 9-3 16,1 12 3-16,1 6 0 16,1 4 3-16,0 3 1 0,6 3-4 15,7-4 3 1,5-3-3-16,1-6 0 0,1-9 6 16,7-8-5-16,1-7-1 15,2 0 1-15,-4-7 3 16,-3-11 0-16,-6-1-3 15,-4 0-1-15,-7 0 5 16,-5 4-2-16,-1 6-3 16,0 8-4-16,-4 1 3 15,-12 1-3-15,-3 18 4 16,3 5 0-16,4 0 3 16,8-2-5-16,4 0 2 15,0-5-2-15,3-7-1 16,15-5 2-16,10-5 1 0,4 0 0 15,3-13 5-15,1-9-2 16,-3-3-3-16,-7-3 1 16,-6 5-2-16,-4 0-2 15,-8 8 3-15,-2 4-3 16,-5 3 13-16,1 6-11 16,-2 2 1-16,0 0-6 15,0 7 2-15,0 15 7 16,0 8-6-16,1 5 6 15,11 3-1-15,0-1 8 16,-1-2-3-16,-4-4-2 16,-6-7-3-16,-1-2-1 15,0-6-1-15,0-3 5 0,0-6-4 16,0-4-1 0,0-3 0-16,4 0 0 0,8-8 1 15,2-11 2-15,6-3-3 16,1-4 0-16,-2-1-22 15,1-1 20-15,0-2-10 16,-2-4 8-16,2-1 3 16,-1 1 0-16,0 1 1 15,-4 4 0-15,-1 1-1 16,-1 5 1-16,-6 1 0 16,-2 3 6-16,0 2-12 15,0 3 9-15,-2 0-3 16,0 1 0-16,-1 4 1 15,-1-1 3-15,-1 3-4 0,2 2 0 16,-2 2-1-16,1 0 4 16,1 3-3-16,-2 0 0 15,0 0-4-15,0 0 4 16,0 0-3-16,0 0 11 16,0 0-12-16,0 0 7 15,0-3-3-15,0-3 0 16,0-3 4-16,1 0-5 15,1-2 1-15,1-2 0 16,-1-1-5-16,1-2 7 16,-3-1-4-16,7-3 1 15,-4-1 1-15,1 1 5 16,-1-1-5-16,2 4 0 0,-2 6-2 16,-2 2-1-1,1 6 3-15,-2 3-5 0,0 0 3 16,0 0 2-16,0 5-7 15,0 17 7-15,0 7 3 16,0 9-3-16,0 4 0 16,0-1 0-16,0 0 7 15,1-2 3-15,8-6-8 16,3-5-2-16,1-5 10 16,2-7-10-16,3-7 0 15,0-6-1-15,2-3 1 16,-7 0-2-16,-4-4-103 0,-9-12-225 15,0-6-306 1</inkml:trace>
  <inkml:trace contextRef="#ctx0" brushRef="#br0" timeOffset="308559.6491">10250 15816 732 0,'0'0'73'0,"0"0"-6"16,0 0-31-16,0 0 17 15,0 0-45-15,0 0-8 16,84-22-1-16,-48 22-378 16</inkml:trace>
  <inkml:trace contextRef="#ctx0" brushRef="#br0" timeOffset="310801.2999">10505 16000 712 0,'0'0'101'0,"0"0"-77"0,0 0 46 16,0 0 4-16,0 0 2 15,0 0 1-15,30 19-30 16,-14-18-15-16,2-1-7 16,-2 0-6-16,-3-3-11 15,-1-9 12-15,-1-5-13 16,3-2-4-16,-2-5-3 15,0-1 7-15,-3-1-7 0,2-3 0 16,2 0 1-16,2 3 0 16,4 6-1-16,3 7-3 15,0 11-3-15,-2 2 6 16,-5 0 0-16,-1 0 0 16,-7 8-2-16,-1 6 0 15,1 0 2-15,-4 3 0 16,0 0-1-16,0-1 3 15,0 0-2-15,2-6 7 16,3 0-5-16,3-3 19 16,3-3-15-16,4-4-1 15,0 0 4-15,2 0-9 16,0-11 6-16,-7 1-6 0,-5 0 4 16,-5 2-10-16,-3 1 13 15,0 3-7-15,-3 4 0 16,-10 0-1-16,0 0-1 15,0 8 2-15,4 5 0 16,4-1 2-16,5 1-2 16,0 0 0-16,6-3-6 15,13-3 10-15,3-4-8 16,5-3 8-16,1 0-4 16,3 0 0-16,-1-7 1 15,0-6-1-15,0-3 0 16,-5 1 3-16,-3-4-3 0,-5-1 0 15,-8-2 4-15,-3-3 0 16,-6 0-4-16,0-4 0 16,0 1 11-16,-7 0-3 15,2 4 25-15,5 3-13 16,0 5-9-16,0 5 0 16,0 4-4-16,0 3-1 15,0 2 14-15,0 2-19 16,0 0-1-16,0 18 0 15,0 7 7-15,0 7-5 16,0 4 3-16,0 3 1 16,0 1 0-16,0 1-5 15,3-7 8-15,-1-4-9 0,-1-10 8 16,2-6-8 0,-3-7 0-16,3-7 0 0,0 0 2 15,1-4 0-15,7-16 7 16,5-9-9-16,-1 0 0 15,7 3-4-15,-1 3-16 16,0 7-11-16,2 9 20 16,-3 7-5-16,-1 0 12 15,-4 4 0-15,-5 12 3 16,-4 2-1-16,-6 4 3 16,0-2-1-16,0 0 0 15,-17 1-2-15,-4-4 2 16,1-5 0-16,2-2-2 15,8-3 2-15,3-6 0 0,7-1 4 16,0 0-5-16,0-3 1 16,3-12-21-16,14-6-39 15,6 1 29-15,-1 4-8 16,0 3-2-16,-5 7 30 16,-4 3 6-16,-2 2 9 15,-2 1-4-15,3 0 0 16,6 0-8-16,2 0 7 15,4-2 1-15,-1-1 0 16,3-2 0-16,-3-2 2 16,-1-2-2-16,-5 2 4 0,-8-1-4 15,-4 5 0 1,-5-2 1-16,0 4-5 0,-5 1 7 16,-10 0-3-1,-1 0 0-15,2 9 1 0,1 5 4 16,6 0 23-16,4 0-8 15,3 0 0-15,0-5 2 16,7 1-15-16,14-4 0 16,6-6 6-16,6 0-13 15,3 0 4-15,-1-13-3 16,1-2 5-16,-4-2-6 16,-7-2 0-16,-6 2 3 15,-8 1 2-15,-8 0-5 16,-3 5 0-16,0 3 5 0,-2 4-3 15,-8 4-1-15,-2 0 2 16,0 1-3-16,3 12 0 16,4 3 2-16,5 1 9 15,0 2-9-15,18-2 6 16,11-4 0-16,8-5-6 16,5-7 0-16,6-1 0 15,2 0 2-15,-5-14 2 16,-8-1-4-16,-11-2-2 15,-8-6 3-15,-4-1 0 16,-2-3-3-16,-1-3 0 16,-1 1 2-16,-1-4-2 15,-3 4 0-15,3-1 2 0,-3 6 0 16,1 5-2 0,1 3 0-16,1 3-1 0,-3 3 7 15,-1 4-6-15,0 0 3 16,-3 5 6-16,-2 1 5 15,0 0-12-15,-9 8 5 16,-10 12 17-16,3 2-22 16,2 4 18-16,5 2-7 15,4 1-13-15,5 0 14 16,0-3-13-16,2-2 11 16,14-4-4-16,3-3-7 15,4-5 8-15,2-5-7 16,1-7 4-16,5 0-7 15,3-3 11-15,-4-13-9 0,3-2-1 16,-11 2-11-16,-2 1 4 16,-8 5-13-16,-8 4 16 15,-1 3 4-15,-3 3-8 16,0 0 7-16,-3 9-5 16,-8 9 6-16,0 3-2 15,0 2 2-15,7 0 0 16,4-1-2-16,0-6 7 15,0 1-1-15,13-7-2 16,2-3-1-16,6-6 7 16,3-1-7-16,4 0 1 15,-4 0 4-15,0-4-6 16,-8 0 0-16,-7 1-1 0,-7 2 2 16,-2 1-4-16,0 0 3 15,0 0-9-15,-5 0 8 16,-4 8 2-16,4 1-5 15,2 0 4-15,1 3 0 16,2-3 0-16,0 2-1 16,3-4 1-16,9 0-4 15,4-4 12-15,1-3-3 16,-1 0-5-16,2 0 0 16,0-10-1-16,-5-5-1 15,-1-4-14-15,-3 0-16 16,-4-4 13-16,-5 2 3 0,0-5-8 15,-4 6 22-15,-12 7-2 16,1 3 4-16,0 6-6 16,0 4 3-16,1 0-1 15,3 1 3-15,2 12 1 16,3 3-2-16,6-2 1 16,0-1 1-16,10 1-3 15,13-6-2-15,-1-2 7 16,7-3-2-16,4-3 0 15,-2 0-7-15,-1-6-232 16,-6-12-574-16</inkml:trace>
  <inkml:trace contextRef="#ctx0" brushRef="#br0" timeOffset="310953.5889">12737 15609 844 0,'0'0'287'0,"0"0"-136"0,0 0-77 15,0 0-14-15,0 0-38 16,0 0-22-16,-49-23-7 16,49 44-8-16,0 1-265 15</inkml:trace>
  <inkml:trace contextRef="#ctx0" brushRef="#br0" timeOffset="311919.7762">5652 17506 771 0,'0'0'141'16,"0"0"-111"-16,0 0 17 15,0 0 71-15,0 0-72 16,109-62-10-16,-59 46-14 16,7 2-11-16,1 0 0 15,-1 3-10-15,-6 1-1 16,-8 5 0-16,-12 5-67 15,-15 0-216-15,-14 0-201 16</inkml:trace>
  <inkml:trace contextRef="#ctx0" brushRef="#br0" timeOffset="312084.5029">5791 17607 663 0,'0'0'114'16,"0"0"-88"-16,0 0-19 16,102-32 5-16,-72 21-12 15,-10 0-205-15</inkml:trace>
  <inkml:trace contextRef="#ctx0" brushRef="#br0" timeOffset="321584.4105">1932 5470 565 0,'0'0'64'0,"0"0"15"0,0 0-61 16,0 0 13-16,0 0 1 15,0 0 19-15,0 0 21 16,0 0-13-16,-57-3-20 15,57 3-29-15,0 0-10 16,0 0-14-16,18 11 14 16,15 6 22-16,12-1 31 15,12-2-31-15,21-4 13 16,9-3-22-16,11-4-10 0,14-3 11 16,13 0-10-16,4 0-3 15,-1 0-1-15,-7 0 1 16,-9 0-3-16,-12 0 2 15,-12 0-50-15,-14 0-16 16,-7 0-21-16,-16-3-76 16,-15-5-66-16,-17 2-182 15</inkml:trace>
  <inkml:trace contextRef="#ctx0" brushRef="#br0" timeOffset="321833.9533">2599 5683 93 0,'0'0'584'0,"0"0"-482"16,0 0-69-16,0 0-33 16,0 0-4-16,0 0-7 15,-33 7-18-15,55-2 29 16,14 0 50-16,16-1-2 15,15-4-33-15,18 0-10 16,12-7 11-16,9-5-16 16,9-2-32-16,-2 0-157 15,-5-2-149-15</inkml:trace>
  <inkml:trace contextRef="#ctx0" brushRef="#br0" timeOffset="329018.0275">23299 5352 808 0,'0'0'119'0,"0"0"-56"16,0 0 27-16,0 0-7 16,0 0-32-16,0 0-18 15,-90-30-17-15,67 30 5 16,1 5 2-16,3 4-14 16,7 4 9-16,2 1-14 15,7 1 0-15,1 2-3 16,2 2 5-16,0 3 1 15,0 3-7-15,5-2 2 16,-1 2 5-16,-4-2-7 16,0-1 1-16,0-2 3 0,-13-3-4 15,-3-5 0-15,2-5 0 16,3 0 6-16,1-7-10 16,6 0 9-16,1 0-5 15,3 0 0-15,0-5-8 16,0-7-17-16,10 3-14 15,9 0 4-15,2 3 28 16,-1 4 4-16,2 2 3 16,-1 0 2-16,-1 0 1 15,2 0-2-15,-2 0 0 0,2 0 1 16,0 0 3 0,2-4-4-16,-1-4 10 0,-1 0-10 15,0-4 10-15,-4 1-3 16,-5 1-5-16,-3 0-1 15,-7 0 5-15,-3 4 2 16,0 0 2-16,0 4 14 16,-9 2-24-16,-5 0-1 15,-4 0 3-15,0 14 2 16,2 5 16-16,2 1-18 16,4 1 9-16,7 0-4 15,3-3-7-15,0-1 4 16,1-5-1-16,17-7-3 15,3-2 4-15,2-3-4 16,5 0 3-16,-1-5 1 0,-4-7 2 16,-2-2-7-16,-9 1 0 15,-4 2 0-15,-4 0 1 16,0 1 2-16,-4 3-3 16,0 3 1-16,0 2-1 15,0 2 0-15,0 0-6 16,0 0 2-16,0 0-5 15,0 11 9-15,-7 4 6 16,3 2-2-16,2 2-3 16,2-2-1-16,0 0 0 15,2-1 0-15,12-3-1 16,0-4 7-16,5-1-7 0,1-7 1 16,-2-1-4-16,6 0 0 15,-5-4-25-15,-1-6-1 16,-2-4 15-16,-5 0 8 15,-2-1 5-15,-5-2 1 16,1 2 0-16,-1-1 1 16,-1 0 0-16,2 0 1 15,1 4-1-15,1 0 0 16,2 0-6-16,2 5 3 16,4-1-11-16,0 3 11 15,1 1-27-15,-2-1 2 16,0 2 5-16,-2 3-4 15,-8-2 15-15,-1 2 3 0,-3 0 0 16,0 0 9-16,0 0 2 16,0-3 0-16,0 0-4 15,0 0 4-15,0 2-2 16,-3-1 0-16,2 2 0 16,-1 0-1-16,-1 0 0 15,0 0-4-15,-5 3 1 16,2 6 6-16,-3 3-2 15,-3 3 0-15,1 2 2 16,1 3-1-16,-2 2 9 16,3-1-2-16,4 3 4 15,2-7-12-15,3 0 7 0,0-3-4 16,0-4 0 0,11-4 1-16,7-3-2 0,1-3 2 15,5 0 7-15,3 0-11 16,0-9 5-16,-1-4-5 15,1 2 2-15,-1-4-2 16,-5 2 1-16,0 1-1 16,-6-2 0-16,-2 3 3 15,-4-2 1-15,-1 4 4 16,-4 1-2-16,-4 2 18 16,0 3 4-16,0 3-24 15,0 0 6-15,0 0-7 16,-9 0 0-16,-3 7-3 15,1 5 5-15,4 2 0 16,1-1-5-16,6 3 1 0,0-3-1 16,0-1 2-16,4-4-2 15,13-2 5-15,3-6-4 16,3 0 4-16,3 0-5 16,-4-5 0-16,0-7-2 15,-5 0 3-15,-3-3-1 16,-2 2 0-16,-4 0-1 15,-2 2 1-15,-2 5 0 16,-1-2 5-16,-1 5-9 16,-2 3 7-16,0 0-3 15,0 0 0-15,0 2-3 16,0 12 2-16,0 6 1 0,0-1 0 16,0-1 1-16,0 0-1 15,-5-4 0-15,0-6-4 16,2-1 3-16,-2-4-2 15,0-3 3-15,1 0-2 16,4-3-8-16,0-12-66 16,4-4-45-16,16-2-33 15,2-1-9-15,4-1 20 16,1 0 21-16,-4-2 87 16,-3 5 35-16,-4 4 34 15,-2-1 83-15,-4 5 13 16,-3 2-15-16,-2 1 3 15,-2 7-46-15,0 1 5 0,-3 1-28 16,0 0-43-16,0 11 4 16,0 9 37-16,0 3-27 15,-11 1 1-15,-1 0-16 16,-3 0-4-16,2-5-2 16,0-2-33-16,4-6-247 15,7-5-463-15</inkml:trace>
  <inkml:trace contextRef="#ctx0" brushRef="#br0" timeOffset="329128.6298">24434 5598 960 0,'0'0'231'0,"0"0"-201"16,0 0-22-16,0 0-8 0,0 0-214 15</inkml:trace>
  <inkml:trace contextRef="#ctx0" brushRef="#br0" timeOffset="332934.377">1183 7149 553 0,'0'0'318'16,"0"0"-225"-16,0 0-64 15,0 0 46-15,0 0-22 16,42-92-28-16,-17 60 2 16,-1 3-4-16,-3 3-15 15,0 5 2-15,-12 6 5 16,-3 5-7-16,-3 5 14 15,-3 3 16-15,0 2 12 16,0 0-42-16,-3 0-8 16,-15 19 0-16,-9 6 18 0,0 9-18 15,8 4 0 1,4 0 0-16,10 3-1 0,4-4 1 16,1-4 1-16,0-3-1 15,1-6 0-15,11-3 2 16,1-8-2-16,7-5 2 15,-4-7 2-15,3-1 8 16,-3 0-8-16,-1-9 3 16,-2-5-7-16,-5-1-11 15,-8 1-23-15,0-3-15 0,0 3 12 16,-18 1-17 0,-2 5-20-16,-2 1 22 0,3 7 37 15,5 0 5-15,5 0 10 16,4 0 0-16,5 0-3 15,0 0 3-15,0 0-7 16,19 5 7-16,3-3 13 16,8-2 0-16,9 0-3 15,0-2-9-15,-1-12-1 16,-2-2 2-16,-6 0 0 16,-8 1 1-16,-7-1 0 15,-6 6 1-15,-2 2-1 16,-5 4 2-16,-2 4 4 15,0 0 18-15,0 0-14 16,-9 0-5-16,-3 12-4 0,-4 6-2 16,2 1-1-16,2 1 0 15,2 0 6-15,4-4-3 16,6 0 2-16,0-4-3 16,0-4-3-16,0-4 3 15,12-3 7-15,3-1-10 16,4 0 14-16,-3-8-10 15,2-8-2-15,-4-1 4 16,-6-1-6-16,-1 3 2 16,-6-2-5-16,-1 3 3 0,0-2-16 15,0 1 12 1,-10-1-5-16,1 7 6 0,1 4 3 16,1 5-17-16,0 0 9 15,2 7 7-15,3 9-3 16,2 5 3-16,0-2 1 15,7 1 0-15,10-4 0 16,4-6 4-16,3-3-2 16,3-6 0-16,3-1-1 15,1 0 5-15,-1-8-5 16,0-6-1-16,-3-3 0 16,-5 0 9-16,-4-2-9 15,-2 2 1-15,-8 2-1 16,-2 1 2-16,0 4 1 15,-6 4-1-15,0 3-1 0,0 0 0 16,0 3 0-16,0 0 7 16,0 0-4-16,0 0-4 15,0 0-10-15,0 0 10 16,-2 7 5-16,-8 9 0 16,4 0-10-16,1 1 6 15,2-1-1-15,1 1 0 16,2-2-2-16,0 2 2 15,0-3 0-15,10-2 0 16,-1 0 3-16,6-4-1 16,-5-1 0-16,5-2 0 15,-4-2 0-15,6-3 4 0,-2 0-3 16,0 0-2-16,0-6 5 16,1-3-2-16,-2-4 1 15,2-1-5-15,-4-2 0 16,-2-2 4-16,4 4-2 15,-3-6-1-15,-4 2 6 16,2 1-3-16,-3 0 14 16,-3 2-2-16,3 2-2 15,-3-1-1-15,0 0 9 16,0 0-19-16,-1 0 5 16,2-3-4-16,-4 1-2 15,4 1-2-15,-1 2 2 16,-1 2 5-16,-1 5-7 15,-1 2 0-15,2 2 7 16,-2 2 1-16,0 0 0 0,0 0-8 16,0 0 1-16,0 0-4 15,0 0-2-15,0 3-10 16,-2 11 15-16,-4 8 1 16,-2 1 11-16,3 5-12 15,3 1 6-15,2 0-7 16,0-3 1-16,0-2 0 15,0-4 3-15,0-5-3 16,7-5 1-16,3-4 5 16,0-3-4-16,4-3-1 15,2 0 2-15,2 0 2 16,-3-12 4-16,0-1-8 0,-3 1 2 16,-3 1-3-1,0-1 2-15,-3 2 1 0,-6 2-2 16,0 2-1-16,0 3 1 15,0 3 4-15,0 0-10 16,0 0-3-16,0 0-9 16,0 2 16-16,-3 12 1 15,-5 4 6-15,1 2 1 16,2 1-3-16,4-1-2 16,1 0-2-16,0-3 3 15,0-4-3-15,3-4 1 16,7-4 4-16,-2-2-4 15,2-3 0-15,5 0 1 16,0-7 6-16,4-6-6 16,-2-3 2-16,-4 1-3 0,-1-1-1 15,1 0 4-15,-3 1-3 16,-1 4 21-16,-3 3 9 16,-3 3 10-16,-3 5-5 15,0 0-14-15,2-1-8 16,-2 1-7-16,0 0-5 15,0 0-2-15,0 0 0 16,0 0-6-16,0 2-6 16,0 12 12-16,0 6 0 15,0-1 3-15,0-1 1 16,0-2 3-16,5-4-5 0,4 1 4 16,0-7-4-16,7 0-2 15,-1-6 0-15,3 0 2 16,-1 0 1-16,3-6-3 15,-2-6 0-15,-1-2-11 16,-3-1 7-16,-3 1-12 16,0-1 7-16,-3-2 3 15,-2 3-5-15,-1-3 4 16,-4 2 3-16,2 1-5 16,-1 2 5-16,1 0-7 15,4 2 0-15,1 1 5 16,1 4-18-16,-1 2 10 15,1 3 6-15,2-3-20 16,-2 3 21-16,-2-1-2 0,1-1 8 16,-5 1-11-16,-3 1 2 15,0 0 7-15,0 0-2 16,0 0-9-16,0 0-11 16,0 0 14-16,-9 0 11 15,-6 0 11-15,6 0-11 16,0 0 0-16,2-3 1 15,2 1 5-15,2-1-3 16,0-1-3-16,0 1 3 16,2 0 0-16,1 0-2 15,0 0-1-15,0 2 0 16,0-3 5-16,0 1-9 0,0 3 4 16,9-2 0-16,2 1 1 15,3 1 2-15,5-2-6 16,-1 1 1-16,5 1 1 15,-1 0 0-15,-1 0 1 16,0 0 0-16,-2 0-4 16,-2 0 6-16,-4 6-2 15,-4-1 0-15,-3 1-7 16,-6 2 1-16,0 2-1 16,0 0-3-16,0 2 10 15,0 3 2-15,0 2 5 16,-4-2-6-16,4 2 10 15,0-3-8-15,0-3-3 0,0 2 8 16,0-4-5 0,7-4-3-16,9-2 0 0,6-3 14 15,3 0-14-15,5-8 3 16,-1-6 3-16,-3-2-7 16,-6 1 3-16,-4-2 3 15,-2 1-3-15,-6 0 1 16,-4 1-1-16,-4 1-4 15,0-1 5-15,0 2-2 16,0 5-1-16,0 5-3 16,0 3 3-16,-1 0-2 15,-1 0-8-15,-1 8 10 0,2 12 10 16,1 3-10 0,0 4 11-16,0-5-8 0,0-4-3 15,9-5 1-15,4-5 1 16,5-7-2-16,6-1 0 15,3-4-28-15,4-13-176 16,-3-1-387-16</inkml:trace>
  <inkml:trace contextRef="#ctx0" brushRef="#br0" timeOffset="356084.6326">8298 6950 207 0,'0'0'48'0,"0"0"-46"15,0 0 4-15,0 0 40 16,79 20 3-16,-47-16-5 15,3-4 33-15,8 0-9 16,4 0 12-16,3-4-49 0,6-1-15 16,2 2-2-16,6 2-7 15,6-1 4-15,6 2 0 16,-1 0-7-16,1 0-4 16,-2 0 0-16,2-1 1 15,1 0 6-15,-3-3-5 16,-4 0-1-16,-6 2 4 15,-3-1-2-15,-5 3 1 16,-6-2 1-16,-6 2 8 16,-3 0 10-16,-2 0-12 15,-3 0 9-15,0-1 7 16,-4-2-2-16,-2-1 3 16,-4 1 12-16,-6-1-5 0,-4 2 1 15,-7 1-6 1,-2-1-9-16,-4 1-11 0,-3 1-8 15,1-1-2-15,4 0 2 16,4 1-1-16,10 0-1 16,2-3-149-16,-4-7-322 15</inkml:trace>
  <inkml:trace contextRef="#ctx0" brushRef="#br0" timeOffset="362560.6239">24285 8824 754 0,'0'0'148'0,"0"0"-94"16,0 0-2-16,0 0 38 15,0 0 26-15,0 0-46 0,0 0-28 16,0 0-22-16,0 0-19 16,7 0 3-16,8-2-4 15,7 1 1-15,5-2-2 16,2 1 1-16,-1 2-8 15,2 0-63-15,-2 0-74 16,-2 0-96-16,-7 0-167 16</inkml:trace>
  <inkml:trace contextRef="#ctx0" brushRef="#br0" timeOffset="366634.2055">16891 8872 419 0,'0'0'68'16,"0"0"-63"-16,105-5-3 16,-64 2 4-16,5 0 3 15,3 0 3-15,0 2 6 0,1-3 1 16,5 3 12-16,2-3-16 16,-1 4-10-16,3-1 14 15,-2 1-12-15,1 0-6 16,8-1 2-16,3 1 20 15,1 0 37-15,6-2-42 16,2 1-16-16,6 0 6 16,1-2 9-16,6 0-17 15,-1 3 11-15,-2 0-8 16,0 0 11-16,1 0-1 16,-1 0-13-16,0 0 10 15,6 0-9-15,1 0 4 0,5 0 1 16,-2 0-5-1,-1 0 2-15,-1 0 5 0,-3 0-3 16,3 0 10-16,-5 0-6 16,-1 0-2-16,-6 0 13 15,2 0-11-15,-4 0 4 16,-3 0 12-16,0 0-9 16,0 0-3-16,-3 0-1 15,-4 0-6-15,-7-1 4 16,-12-1-6-16,-7 0-2 15,-10 2 7-15,-11 0-8 16,-7 0 3-16,-11-3-4 16,-4 1-1-16,-1 1 1 0,-2-3 7 15,0 1 3-15,0-1-7 16,0-1-3-16,0 1-4 16,-6 0-81-16,-4 0-82 15,-3-2-279-15</inkml:trace>
  <inkml:trace contextRef="#ctx0" brushRef="#br0" timeOffset="371702.4815">13768 7198 699 0,'0'0'94'0,"0"0"-51"15,0 0 15-15,0 0 99 16,-8-76-69-16,8 69-19 15,0 7-3-15,0 0-31 16,0 0-32-16,0 11 0 0,0 9 0 16,0 8 11-1,6 2-2-15,5 4 14 0,2-2-1 16,1-3-17-16,5-4 3 16,-3-6 1-16,2-5-9 15,0-4 7-15,-3-3-9 16,0-7 6-16,3 0-3 15,-1-3-2-15,0-10 0 16,-2 0-2-16,-5 1 0 16,-4 7 0-16,-3 2 3 15,2 3-6-15,-2 0 3 16,0 0-6-16,3 0 6 16,0 6 0-16,1-1 3 15,5-1-2-15,-1-4-1 0,5 0 4 16,3 0-5-16,7-8 1 15,0-8-3-15,1-4 2 16,-1 3-126-16,-7 3-126 16,-3 6-181-16</inkml:trace>
  <inkml:trace contextRef="#ctx0" brushRef="#br0" timeOffset="373250.9188">14229 7420 565 0,'0'0'113'0,"0"0"-41"15,0 0 24-15,0 0 50 16,0 0-10-16,0 0 4 16,41 12-56-16,-17-30-42 0,3-5-29 15,-2-2-8-15,-2 2-5 16,-6 2 0-16,0 3 3 16,-8 5 0-16,-3 4-1 15,-3 1-2-15,-3 4 7 16,0 1-7-16,0 1 18 15,0 2-18-15,0 0-5 16,0 0 2-16,-7 0 4 16,2 7-1-16,2 3 1 15,3 3 1-15,0 0-2 16,0 4 0-16,0 0 4 16,1-2-4-16,10 2 0 0,1-5 1 15,1-3-2 1,1-1 3-16,-1-3-2 0,0-3 0 15,-1-2 3-15,1 0-3 16,-2-3 1-16,-3-9-1 16,1 0 2-16,-6 0 1 15,1-1-3-15,-4 2 0 16,0 0 4-16,0 0-6 16,0 4 3-16,0-3-1 15,0 4 3-15,1-2-3 16,1 0-1-16,1 1 0 15,0 0 2-15,2 0-3 16,1-2 4-16,0 1-1 0,1-2-1 16,-1 2-3-1,-1 2 3-15,2 2 0 0,-4 2 1 16,0-1 0-16,1 1-1 16,-2-1 0-16,0 0-3 15,3 0 5-15,1 2-2 16,-1 0 0-16,2 1 1 15,2 0-3-15,-1 0 2 16,1 0 0-16,2 1 0 16,-2 14 0-16,1 3-6 15,-3 2 5-15,-1 3 1 16,-3 3 4-16,-2 0-4 16,-1 0-2-16,0-3-1 15,0-5 6-15,0-5-1 0,0-7-1 16,0-3 1-16,0-3 1 15,0 0 1-15,0 0 10 16,0-17 8-16,2-3-22 16,7-7 5-16,2 3-10 15,1 3 6-15,-1 9-5 16,-2 5 0-16,1 4-8 16,-1 3 10-16,2 0-2 15,-2 0 4-15,1 6 0 16,0 4 2-16,0 1-5 15,0-2 3-15,0 2 0 16,-2-4-1-16,-1 0 1 16,1-3-1-16,-2-2-3 0,-3-2 4 15,1 0 5 1,-1 0-5-16,0 0 0 0,0-7 0 16,0-2 0-16,0 0 2 15,0-3-2-15,-1 1 3 16,3-3-6-16,0 2 1 15,1-3 1-15,2 2 2 16,-1 4 2-16,3 2-2 16,-1 1-1-16,1 2 0 15,-4 3-1-15,4-2 1 16,-4 3 0-16,1 0-6 16,3 0 10-16,0 9-4 0,-3 6 0 15,-1-1 1 1,0 1-4-16,-5 0 3 0,-1-1 0 15,0-1-6-15,0-4 15 16,0-2-6-16,0-3-3 16,0-3 4-16,0-1-1 15,0 0-2-15,0 0 1 16,2-7-2-16,7-4 5 16,6 0-11-16,0 2 5 15,1 6-5-15,-2-1 6 16,-2 4 1-16,1 0 1 15,-2 0-4-15,2 0-4 16,-3 0 6-16,2 0 0 0,0-1 4 16,2-7-6-1,0-1 2-15,1-3 0 0,-1 1 0 16,-4-2 6-16,-1 2-6 16,-3 2 0-16,-2 1 0 15,-2 2 1-15,-2 2 3 16,0 0-2-16,0 3-2 15,0 1 0-15,0 0-2 16,0 0 2-16,0 0-4 16,0 0 4-16,0 0 0 15,0 5-1-15,0 7-3 16,-3 0 8-16,-3-1-3 16,3 1-1-16,0 1 0 15,3-1 5-15,0-1-5 0,0 2 3 16,0-4-8-16,0 1 6 15,5-3-1-15,2-1 0 16,-1-2 0-16,0-4 2 16,1 0-2-16,1 0 0 15,4-3-2-15,-2-10 1 16,0-1-28-16,0-3-105 16,-3 0-130-16,-2 0-267 15</inkml:trace>
  <inkml:trace contextRef="#ctx0" brushRef="#br0" timeOffset="374334.9983">15629 7182 761 0,'0'0'90'16,"0"0"-45"-16,-82 1 64 16,49 9-18-16,5 4-1 15,5-1-21-15,7 2-37 16,10-1-13-16,5 0-11 15,1-6 0-15,6-1-1 16,19-6-1-16,9-1-1 16,6 0 3-16,-1-14-8 0,-4-3 0 15,-10-1 7-15,-8 3-7 16,-7 3 0-16,-7 5 4 16,-3 3-3-16,0 2 3 15,0 2-1-15,0 0 5 16,-5 0-8-16,-5 17 2 15,1 9-2-15,3 6 2 16,1 2 9-16,2 6-10 16,-2-2 1-16,2-1 4 15,-4-5-4-15,2-7 2 16,0-6-4-16,2-5-2 16,0-7 2-16,3-6 4 0,0-1-1 15,0-2 1 1,14-18 2-16,9-6-3 0,7-7-6 15,3-3 1-15,1 1-4 16,2 3-53-16,1 3-34 16,1 2-80-16,-5 5-226 15</inkml:trace>
  <inkml:trace contextRef="#ctx0" brushRef="#br0" timeOffset="374776.1805">16252 7098 866 0,'0'0'249'0,"0"0"-218"0,0 0-31 16,0 0 3-16,0 0 22 15,-31 87 32-15,31-52-16 16,0 1 7-16,0-6-16 15,0-3-16-15,0-7-3 16,2-8-9-16,-2-5-2 16,0-7 10-16,0 0 19 15,0-16 28-15,0-12-47 16,0-3-9-16,0-8 1 16,0-4-4-16,0-3 1 15,7 0-6-15,5 2-3 0,0 9 3 16,0 10 1-16,3 10 5 15,-2 9-3-15,4 6 0 16,-1 0 0-16,1 4-2 16,-2 17 1-16,-7 7 3 15,-8 3-1-15,0 3-4 16,-16-3-1-16,-6-1 6 16,-1-5 0-16,4-5 1 15,6-4-1-15,7-6-92 16,6-8-141-16,0-2-206 15</inkml:trace>
  <inkml:trace contextRef="#ctx0" brushRef="#br0" timeOffset="375884.8998">16424 7285 846 0,'0'0'81'0,"0"0"7"15,0 0 66-15,0 0-75 16,0 0-31-16,0 0-8 15,23 55-11-15,2-55-21 16,2 0 4-16,-2-2-11 16,0-12 6-16,-7-4-7 15,-1 0 0-15,-7 0 4 16,-1-3-4-16,-2 0 0 16,1-3 2-16,-1 7-2 0,1 1 0 15,1 8 0 1,-2 2 4-16,2 3-8 0,1 2 4 15,1 1-5-15,-3 0 5 16,0 0-3-16,1 0 3 16,-4 6 4-16,-1-2-4 15,-2 4 0-15,-1 0 0 16,-1 3 0-16,0 1 22 16,0-1-9-16,0 3 7 15,0-3-6-15,0 0-10 16,4-4 5-16,9-1-5 15,3-3-2-15,8-3-2 16,3 0 3-16,-1-2-4 0,-6-9 1 16,-2 0-34-16,-9 3 21 15,-6 3 5-15,-3 1 8 16,0 4 0-16,-1 0-12 16,-11 0 12-16,-1 11 0 15,2 6 3-15,6 1 3 16,5 0-3-16,0-2 2 15,0-2-2-15,12-4-2 16,5-5 0-16,2-5 3 16,1 0-4-16,0-11 0 15,1-7 0-15,-6-4-26 16,-2 2-45-16,-7 1 9 16,-6 5 15-16,0 4-4 15,0 4 26-15,-6 5 12 0,-2 1 7 16,2 0 6-16,3 3 0 15,1 6 0-15,2 2 4 16,0-1 3-16,0-3-4 16,5-5 8-16,7-2-5 15,4 0 1-15,3-1 7 16,2-14-11-16,1-4 1 16,-2-4-2-16,0-2 0 15,-1-3 3-15,-8 0 11 16,-2 1 26-16,-6-2 48 15,-3 1-51-15,0 0-4 16,0 4-8-16,0 7-4 16,0 8 13-16,0 4-2 0,0 4-11 15,0 1-9-15,0 0-14 16,0 9 0-16,0 13 2 16,0 9 0-16,0 2-2 15,0 3 1-15,2-1 3 16,4-2-4-16,0-5 5 15,0-4-5-15,-2-7 0 16,-4-4 1-16,2-9-4 16,-1-4 0-16,4 0 1 15,4-4-1-15,6-14-2 16,3-4-8-16,2 4-11 16,-4 2-11-16,-2 5 28 0,-2 8-4 15,-5 2-1 1,-1 1 11-16,-4 0-6 0,-2 15-1 15,0 6 7-15,-13 3 1 16,-6 1-6-16,-2 1 12 16,-2-4-4-16,4-2 2 15,4-4-4-15,6-2-1 16,6-8 1-16,3-6 0 16,3 0-50-16,19-7-136 15,7-12-309-15</inkml:trace>
  <inkml:trace contextRef="#ctx0" brushRef="#br0" timeOffset="376668.0064">17455 7252 592 0,'0'0'267'0,"0"0"-134"16,0 0-53-16,0 0 37 16,0 0-16-16,0 0-23 15,-67 27-47-15,67-18-29 16,0 2 9-16,10-2-11 15,4-2 4-15,2-1-4 16,-1-5 0-16,0-1-20 16,-5 0-61-16,-1 0-51 15,-3-7-32-15,-2 0-22 16,-4 1 1-16,0-1 120 16,0 3 65-16,-4 2 19 15,-3 2 71-15,-1 0 21 0,2 0-12 16,3 0 13-16,3 0-46 15,0 0-17-15,0 0-7 16,0 0-11-16,12 0 37 16,6-7-22-16,3-5-32 15,3-2-13-15,-2-4 3 16,0-2-2-16,-3-2 0 16,-2 0-2-16,-3-3 1 15,-5-1 5-15,-2-1 20 16,-7-4 32-16,0 1-25 15,0 4 4-15,-1 1-7 16,-10 8-6-16,1 6 15 16,2 3-33-16,2 4 13 0,1 2 1 15,3 2 14-15,0 0-26 16,0 0-7-16,-6 11-1 16,2 8 2-16,-3 9-2 15,3 5 4-15,5 1-4 16,1 2 2-16,0-2-5 15,0-3 8-15,2-3-4 16,8-5-1-16,-3-6 0 16,0-5-3-16,-1-7 2 15,1-5-7-15,4 0 4 16,1-3 0-16,8-12-24 16,0-5-6-16,3 1-15 0,-2 4 0 15,-4 5 8 1,-1 4 19-16,-6 6 6 0,0 0-2 15,-4 0 11-15,-4 13 6 16,-2 5-6-16,0 4 4 16,-4 1 3-16,-8 1 0 15,-6-1 8-15,1-3 0 16,2-3-2-16,1-6-6 16,3-5-1-16,3-6-2 15,7 0-1-15,1-9-78 16,0-13-174-16,3-3-91 15,12-1-148-15</inkml:trace>
  <inkml:trace contextRef="#ctx0" brushRef="#br0" timeOffset="377522.1181">17800 7192 43 0,'0'0'546'0,"0"0"-429"16,0 0-7-16,0 0-28 15,0 0 40-15,0 0-31 16,92 21-28-16,-70-35-37 15,-2-3-7-15,3-2-6 16,0-1-6-16,-3-3-5 16,2-4-1-16,-5 2 3 15,-3-3-2-15,-5-1-2 16,-2 2 19-16,-5 1 18 0,-2 9 7 16,0 5-2-1,0 8 8-15,0 3-16 0,0 1-25 16,0 0-5-16,0 17-1 15,0 9-3-15,0 7 26 16,-3 1-14-16,0 0-1 16,0-3 11-16,1-4-13 15,2-7 1-15,0-3-10 16,0-9 9-16,2-4-4 16,11-4-5-16,1 0 1 15,4-10 1-15,-1-6 7 16,-3 1-12-16,-3 4 6 15,-4 5-3-15,-6 4 4 16,-1 2-4-16,0 0-12 16,0 2 11-16,0 10 2 0,-4 5 25 15,0 0-2-15,4-5-16 16,0-2 6-16,0-2-14 16,0-5 2-16,11-3-1 15,6 0-1-15,5 0 0 16,3-9-41-16,-1 0-24 15,-1 1-5-15,-2 1 2 16,-1 5-29-16,-3-2 45 16,-4 1 41-16,-4-2 10 15,-4 2 2-15,-2-3 47 16,0-2 14-16,0 0-1 16,1-3-17-16,-3 1-4 0,-1 3-9 15,2 1-3 1,-2 4-4-16,0 2 2 0,0 0-10 15,0 0-16-15,0 10 0 16,-12 7 13-16,3 2-9 16,2 0 5-16,5-2-4 15,2-5-2-15,0-2-6 16,0-4 3-16,5-6 0 16,8 0 0-16,5 0-3 15,-4-8-28-15,0-5-9 16,-5-1-11-16,-6 3-4 15,-3 0-6-15,0 2-43 16,0 6-17-16,-6 1-4 0,-1 2 31 16,-2 0 48-16,3 0 34 15,3 0 10-15,2 0 4 16,1 0 6-16,0 0 42 16,0 0-17-16,0 0-21 15,0 0-12-15,0 0-18 16,6 0-354-16</inkml:trace>
  <inkml:trace contextRef="#ctx0" brushRef="#br0" timeOffset="378167.8023">19214 7120 666 0,'0'0'416'0,"0"0"-360"15,0 0-29-15,0 0 14 16,0 0 52-16,0 0 7 16,44 0-28-16,-17-8-36 15,4-9-14-15,4-4-16 16,-6-2-4-16,-3-3 0 15,-7 4 3-15,-7 5-5 16,-7 6 0-16,-4 6 2 16,-1 5-5-16,0 2-5 15,-17 17 7-15,-3 4-1 16,2 5 4-16,4-2-1 16,7-5-1-16,7-6 1 15,0-4-7-15,9-6 12 16,11-5-2-16,8 0-4 0,3-17-1 15,0-4 1-15,-2-2-35 16,-7 2-1-16,-6 4 16 16,-5 7 8-16,-8 3 12 15,1 7 0-15,-2 2-14 16,-2 17 6-16,0 7 6 16,0 2 4-16,0-1 2 15,0-4-3-15,6-6-1 16,6-4-1-16,4-9-53 15,4-4-245-15,3-3-369 16</inkml:trace>
  <inkml:trace contextRef="#ctx0" brushRef="#br0" timeOffset="379118.2013">20456 6803 134 0,'0'0'834'16,"0"0"-713"-16,0 0-34 0,0 0 31 15,0 0-47 1,0 0-38-16,4 2-24 0,-1 25 60 15,-3 4-29-15,2 8-10 16,-1 6 2-16,-1 2-18 16,0-3 7-16,0-1-8 15,0-11-10-15,0-6 7 16,0-12-9-16,0-7 1 16,0-7 2-16,0 0-3 15,0-14 3-15,0-17-3 16,0-12 6-16,0-8-10 15,-1-5 3-15,1 0-5 16,0 2-17-16,0 2-2 0,12 9 3 16,4 7 11-1,7 7 10-15,5 11-2 0,2 6 2 16,4 5-5 0,-1 7 4-16,1 0-2 0,-4 15 3 15,-5 11 0-15,-4 10 0 16,-12 3 0-16,-9 8 2 15,-1 2 28-15,-27 2-1 16,-7 2-10-16,-5-7-4 16,-1-9-11-16,4-5 5 15,9-11-18-15,5-7-30 16,-4-9-177-16,-5-5-1105 16</inkml:trace>
  <inkml:trace contextRef="#ctx0" brushRef="#br0" timeOffset="382254.3754">12979 10251 718 0,'0'0'107'0,"0"0"-71"16,0 0 50-16,0 0-21 15,0 0 25-15,0 0-5 16,0 0-48-16,-33 0 1 16,33 0-31-16,0 0-7 15,0 0 0-15,3 0-4 0,16 0 4 16,4 6 7 0,14-2-6-16,1 0 0 0,4-4 4 15,4 0-4-15,-2 0 2 16,2 0-2-16,-4 0-1 15,-3-7 5-15,1 0-5 16,-6 0 2-16,-3-1 3 16,-2 1-5-16,-7 0-2 15,-5 6 2-15,-4-1 3 16,-4 2-3-16,-3 0-9 16,1 0-66-16,4 0-111 15,-7 0-119-15</inkml:trace>
  <inkml:trace contextRef="#ctx0" brushRef="#br0" timeOffset="385368.3844">13390 10497 522 0,'0'0'51'0,"0"0"-7"15,0 0 51-15,0 0 18 16,0 0 15-16,0 0-42 15,0 0-2-15,22-30 1 16,-22 30-30-16,0 0 11 16,-1-3-15-16,-11 3-27 15,-9 0-16-15,-2 5-6 16,-3 9 6-16,-1 3-1 16,2 2 3-16,4 1-5 15,6 0-2-15,6 3-2 16,8-1-1-16,1 2 0 0,0-1 3 15,14-3-2-15,6-4 0 16,5-2 0-16,4-8 1 16,-3-5-2-16,3-1-2 15,-5 0-3-15,-2-9 0 16,-6-6-7-16,-2-4-1 16,-7 1 13-16,-4-3-2 15,-3 4 2-15,0 0 0 16,0 4 4-16,0 2-2 15,0 6 1-15,0 3 0 16,0 2 0-16,0 0-1 16,0 0-2-16,0 2-8 0,0 14 6 15,3 6 2-15,0 3 0 16,-1 6 0-16,-2 1 0 16,0 3 0-16,0 1 1 15,-6-3-1-15,-3 0 0 16,-1-6 0-16,-3-2 0 15,3-6 0-15,0-5 4 16,2-3-4-16,4-5 0 16,1-6 3-16,1 0-1 15,2 0 1-15,0 0-3 16,0 0 0-16,0-5-6 16,3-4 5-16,9-4-4 15,3-3 5-15,2-2-1 0,5-2-1 16,3-3 2-1,2-1 0-15,1-1 0 0,2 1 3 16,0 0-3-16,-4 1 0 16,-1 1-1-16,3 2 2 15,-5 1 0-15,-1 4-1 16,-6 1-59-16,-3 2-101 16,-4 2-188-16</inkml:trace>
  <inkml:trace contextRef="#ctx0" brushRef="#br0" timeOffset="389334.262">14184 10660 800 0,'0'0'83'0,"0"0"19"0,0 0-19 16,0 0 16-16,0 0-33 16,0 0-34-16,0 0-28 15,0 0 4-15,80-5-5 16,-44 5-3-16,0 0 0 15,-3 0-6-15,-5 2-13 16,-7 10-102-16,-8 4-49 16,-10 3 16-16,-3 4-79 15,-7 2-89-15</inkml:trace>
  <inkml:trace contextRef="#ctx0" brushRef="#br0" timeOffset="389518.795">14264 10919 50 0,'0'0'259'0,"0"0"-186"15,0 0 64-15,0 0-12 16,0 0 9-16,0 0-47 16,46 12 4-16,-25-12-30 15,-1-1-31-15,2-7-17 16,2-3-3-16,3-1-10 16,-3-2-73-16,-5-2-91 15,-7 0-221-15</inkml:trace>
  <inkml:trace contextRef="#ctx0" brushRef="#br0" timeOffset="389818.4421">14366 10551 599 0,'0'0'120'0,"0"0"13"15,0 0 5-15,0 0-54 16,0 0 11-16,0 0-69 15,-15-17-26-15,16 17 4 16,17 0-7-16,7 5 6 16,4 4-2-16,-4 5-1 0,1 0 4 15,-4 4-6 1,-6 3 2-16,-5 3 0 0,-5 2 2 16,-6 1-1-16,0-1 4 15,0-1 6-15,-9 0 1 16,-6 0-2-16,3-2-6 15,0 0-3-15,2-1-2 16,7 0-3-16,3-3-191 16,0-4-315-16</inkml:trace>
  <inkml:trace contextRef="#ctx0" brushRef="#br0" timeOffset="392059.4744">15214 10889 739 0,'0'0'63'16,"0"0"-6"-16,0 0-14 0,0 0 25 16,0 0 5-16,75-84-9 15,-50 55-50-15,1 0 21 16,-1-3-22-16,-5 3 3 16,-4 0-2-16,-7 1 2 15,0 5 6-15,-4-1 4 16,-3 4-25-16,-2 6 24 15,0 5-21-15,0 2 17 16,0 6-5-16,0 1-16 16,0 0-2-16,0 0-4 15,0 8-7-15,0 9 10 16,-7 9 2-16,-2 2 1 0,3 0 5 16,3-2-5-16,3-3 0 15,0 0 1-15,4-5-1 16,14-2 0-16,5-8-2 15,7-3 2-15,5-5 3 16,1 0 6-16,-3-1-9 16,-7-9 8-16,-7 2-4 15,-8 5-4-15,-8-2 0 16,-1 5-1-16,-2 0-4 16,0 0-1-16,-3 5 6 15,-15 12-4-15,-4 7 4 16,2 0 10-16,9-2-6 15,5-5-4-15,6-3 0 0,0 1-1 16,9-3-1-16,8-3-5 16,7-5 11-16,3-4-4 15,3 0 4-15,-2-2-2 16,-3-9 1-16,-5-4 1 16,-6 1 0-16,-7-1-4 15,-7-2 0-15,0 0-28 16,-2-5-6-16,-13 3 23 15,-1 1 10-15,-3 3-4 16,0 8 4-16,6-1 0 16,3 5-3-16,3 1 4 15,7 2 0-15,-2 0 1 0,2 0-3 16,0 0-4 0,0 0 3-16,0 5 1 0,0 5 1 15,0-1-3-15,2 3 3 16,8-4-5-16,0 1 3 15,2-1 1-15,6-3-1 16,1-3 2-16,1-2 1 16,1 0 4-16,-1-1-4 15,-3-10 0-15,-4-4-2 16,-2-2 8-16,-5-1-3 16,-3-3 2-16,-3-1 0 15,0 0-5-15,0-1 2 16,0 4-2-16,-3 2 8 15,-3 2-7-15,0 5 0 16,2 1 2-16,2 4-2 0,0 2 4 16,2 3-5-16,0 0-1 15,0 0 1-15,0 0-6 16,0 0 5-16,0 0-7 16,0 8-1-16,0 4 8 15,3 2 1-15,6 1 0 16,0-2 0-16,0 1-1 15,0-1 1-15,0-1-1 16,-1-1 2-16,0 3 1 16,-5-4-2-16,1 0 0 15,-1-1-2-15,-3-1 2 16,3 2 0-16,-3-4-2 0,1 2 4 16,-1-5-2-1,0 2 5-15,0-4-5 0,0 1-2 16,0-2 2-16,0 0-3 15,0 0-25-15,0 0-192 16,0-3-71-16,0-8-383 16</inkml:trace>
  <inkml:trace contextRef="#ctx0" brushRef="#br0" timeOffset="393665.3415">15869 10652 804 0,'0'0'70'15,"0"0"6"-15,0 0-20 16,0 0 19-16,-9-72 31 16,9 68-39-16,0 3-23 15,-1 1-24-15,-1 0-20 16,-1 0-2-16,-5 7-5 15,0 12 7-15,-1 6 3 16,1 3 5-16,5-6-2 16,3 1-3-16,0-4-3 15,0-2 7-15,3-5-7 0,8-3 0 16,5-5 0-16,-2-4 6 16,3 0-1-16,0 0 12 15,-2-9-17-15,-5-5 2 16,-4-2 11-16,-3-2-11 15,-3 0-4-15,0-2 2 16,0 2-2-16,-9-1-2 16,-1 5 5-16,-2 4-4 15,3 5 3-15,1 3-10 16,1 2 10-16,3 0-1 16,1 2-1-16,1 9-3 15,2 3 5-15,0 1-2 16,0 1-2-16,6-2 4 0,11-1-5 15,3-5-5 1,3-4 10-16,4-4 0 0,1 0 12 16,0-2-6-1,-2-13-6-15,-6-5 2 0,-3-2 4 16,-4-2 2-16,-7-2-7 16,-3 2 3-16,-1-1 0 15,-2 4 0-15,0 3-4 16,0 7 5-16,0 3 2 15,0 6 15-15,0 2-14 16,0 0-8-16,0 0-2 16,0 4-2-16,1 14-1 15,4 9 3-15,2 7 2 16,4 3 0-16,-1 1 0 0,-4-1 4 16,0-1-3-16,-2 0 0 15,-4-4-1-15,0-4 0 16,0-4 0-16,0-8 1 15,-1-6 0-15,-2-8-1 16,3-2 2-16,0 0 1 16,0 0-3-16,0-12-6 15,3-12-39-15,9-5-16 16,5 0 37-16,0 3 24 16,0 5 1-16,-4 6 5 15,-1 3 3-15,0 1-3 16,-1 0 29-16,1 0-11 15,1-3-4-15,-1 0-3 0,3-1-10 16,-2 0 0-16,3-5 5 16,-2 2-11-16,1-1 5 15,-5 2-6-15,-4 2 3 16,-3 1 4-16,-3 7-7 16,0 1 0-16,0 4 7 15,0 0-4-15,0 2 6 16,0 0-5-16,0 0-3 15,0 0-2-15,0 0-9 16,0 0 9-16,0 0 0 16,0 13-7-16,0 2 4 15,0 0 4-15,-1 2 4 0,-1-2-4 16,2 2-1 0,0-5 0-16,0 1 1 0,0-4 0 15,0 1 1-15,0-1-3 16,9-1 1-16,3-2 0 15,3-1-8-15,3-2 9 16,4-1-1-16,-1-2 5 16,-3 0-5-16,0 0 4 15,-1 3-5-15,-3 1 2 16,-3 1-3-16,-2 3 2 16,-4 1 1-16,-1-1-9 15,-3 2 8-15,-1-1-4 16,0 1 5-16,0 0-2 15,0-4 5-15,-1-3-6 16,1-1 1-16,0-2-12 0,0 0-4 16,6-4-24-16,12-11-19 15,10-4 20-15,2-3-27 16,1-2 19-16,-2 0 22 16,-4 1 16-16,-4 4 11 15,-11 5 9-15,-4 5-2 16,-4 3 45-16,-2 6 6 15,-2 0-18-15,-11 0-32 16,-8 5-3-16,4 13-1 16,3 2 6-16,4-1-10 15,4 0 6-15,5-2-5 16,1-3 1-16,0-5-4 0,1 1-2 16,11-8 2-16,5-2 4 15,1 0 3-15,0-2-5 16,-2-11 3-16,-1-1-3 15,-6 0 9-15,-3 3-5 16,-2 5 8-16,-4 1-3 16,0 3 6-16,0 2 4 15,0 0-19-15,0 13 0 16,-4 9 0-16,-5 5 2 16,1-1 4-16,2-3-5 15,3-1 7-15,3-7-8 16,0-7-6-16,0-7-26 15,3-1-154-15,6-7-285 0</inkml:trace>
  <inkml:trace contextRef="#ctx0" brushRef="#br0" timeOffset="393810.3669">16730 10515 991 0,'0'0'66'0,"0"0"-16"16,0 0-11-16,0 0-22 15,0 0-17-15,0 0-16 16,-20 10-190-16,20 10-327 16</inkml:trace>
  <inkml:trace contextRef="#ctx0" brushRef="#br0" timeOffset="394350.5657">17473 10444 524 0,'0'0'7'16,"0"0"-7"-16,0 0 0 16,0 0-9-16,0 0-17 15,0 0-8-15,-21-2-19 16,21 2-120-16</inkml:trace>
  <inkml:trace contextRef="#ctx0" brushRef="#br0" timeOffset="394798.6484">17473 10444 315 0,'-6'-14'207'0,"6"14"-29"15,0-2 19-15,0-1-28 0,0 3-62 16,0 0-32 0,0 0-16-16,0 0-26 0,0 0-33 15,0 7 0-15,0 16 0 16,1 6 6-16,-1 6-4 16,1 1 10-16,-1-2 7 15,2-4-16-15,-2-1 4 16,0-8-2-16,2-5-1 15,-2-7 0-15,0-2-7 16,0-5 7-16,0-2 8 16,0 0-10-16,0-18 33 15,-8-10-26-15,1-6-4 0,-1-7-5 16,5-2-8 0,2-7 8-16,1-2 0 0,0 6-9 15,1 7 5-15,13 11-4 16,-1 6 4-16,6 7 6 15,1 0-2-15,-1 8 5 16,1 5-5-16,-5 2-4 16,1 5 2-16,-1 14-6 15,-3 5 8-15,-6 9 0 16,-6 3 0-16,0 2 0 16,-3-3 7-16,-17-2-5 15,1-7 0-15,1-3-2 16,6-5 0-16,8-6 0 15,4-5-134-15,0-7-294 16,9 0-328-16</inkml:trace>
  <inkml:trace contextRef="#ctx0" brushRef="#br0" timeOffset="395968.7344">17700 10655 825 0,'0'0'154'0,"0"0"-138"16,0 0 4-16,0 0 35 15,0 0 1-15,0 0-18 16,5 9-7-16,3-9-9 0,4 0-9 16,3 0 10-16,-3 0-19 15,1 0 8-15,0-10 5 16,2-5-13-16,2-1 5 15,3-3-9-15,1-3 0 16,-2 2 6-16,4 1-6 16,-6 2-6-16,2 6 6 15,-8 4 3-15,-1 3-3 16,-6 4-6-16,-2 0-3 16,-1 0 0-16,2 4 6 15,-1 13-1-15,1 6 4 16,0 1 8-16,-1-2 12 15,2-2-13-15,2-5 1 0,0-1 5 16,4-6 0-16,8-5 8 16,4-3 3-16,4 0 4 15,1-7-16-15,-5-5-12 16,-6 3-1-16,-8 2 1 16,-5 6 1-16,-3 1-1 15,0 0-4-15,0 0-14 16,0 1 5-16,-9 11 13 15,-3 2 7-15,5 1-7 16,4-1 7-16,3-2-7 16,0 1 0-16,0-2-7 15,4 0 7-15,11-5 0 0,4-3 2 16,5-3 4-16,-1 0-5 16,-1 0 2-16,-4-12 2 15,-7-5-5-15,-4 2-6 16,-7 0 4-16,0 1-23 15,0 2 16-15,-11 2-1 16,-4 4 4-16,-1 5 6 16,0 1-7-16,2 0 7 15,7 12 0-15,1 5-1 16,4 2-1-16,2 1-8 16,0-3 3-16,2-3 1 15,11-6-2-15,5-3 8 16,4-5 4-16,-1 0 4 15,3-13-2-15,-2-8-1 16,-2-1-1-16,-4-5-4 0,-2-2 2 16,-4 0-2-16,-4 0 3 15,-1 1-3-15,-4-3 1 16,1 1 2-16,1 2 2 16,-3 5 6-16,0 8 11 15,3 8-1-15,-3 4-1 16,0 3-12-16,2 0-7 15,-2 0-1-15,3 9-6 16,2 14 0-16,0 9 6 16,1 2 0-16,-3-1 0 15,-2-1 3-15,1-4-3 16,-2-5 3-16,0-4-3 0,0-8 1 16,0-3 0-16,0-8-1 15,0 0 1-15,0 0 15 16,0-12-16-16,4-7-5 15,9-1 2-15,2-1-16 16,6 1-13-16,0 6 13 16,-1 8 15-16,0 4-1 15,0 2 5-15,-4 0-4 16,-1 5 4-16,-3 9-1 16,-6 2 0-16,-3 2-2 15,-3 3 1-15,0 2 2 16,-13 4 15-16,-11-1 1 15,-3-1 10-15,-1-3-11 0,2-4-6 16,5-5-8-16,6-6 0 16,8-5-2-16,7-2-9 15,0-1-114-15,9-18-347 16</inkml:trace>
  <inkml:trace contextRef="#ctx0" brushRef="#br0" timeOffset="396768.6738">18751 10698 901 0,'0'0'157'0,"0"0"-26"0,0 0-40 16,0 0-12-16,0 0-49 16,0 0-12-16,-21 32-11 15,21-16 1-15,3-1-7 16,10-3-2-16,5-6 4 15,1-5-2-15,4-1 3 16,-5 0-4-16,-6-12-12 16,-4-5-25-16,-5-4-19 15,-3-1-4-15,0 1 39 16,-10 3 16-16,-3 4 5 16,0 6 0-16,4 1 0 15,-1 7 2-15,5 0 1 16,0 0 0-16,2 0-2 15,3 11 5-15,0-2-3 16,0 0-3-16,4-4 0 0,15 0 2 16,0-5 12-16,4 0-8 15,-1-3 0-15,-3-9-5 16,-2-4 5-16,-4-1-2 16,-4-3-3-16,0 1 8 15,-3-3-1-15,0 3 15 16,-2-4 11-16,1 2-7 15,-2 4 6-15,0 3-15 16,-2 8 1-16,-1 3-2 16,2 3-17-16,-2 0-1 15,1 3-2-15,1 19 1 16,-1 8 2-16,1 9 4 0,-1-3-4 16,-1 1 9-16,0-4-7 15,0-7 1-15,0-6 1 16,0-7 3-16,0-9-6 15,0-4 6-15,2 0-4 16,13-12 2-16,7-12-5 16,6-5-4-16,2 2 0 15,-4 6-24-15,-4 4 11 16,-3 9 1-16,-4 3 10 16,-2 5-4-16,-2 0 8 15,-2 0 4-15,-2 9-5 16,-2 5-1-16,-4 2 4 15,-1 6 0-15,0 2 4 0,-3 0 7 16,-14 1-5 0,-2-3-4-16,-4-3 14 0,-3-3-1 15,1-5-7-15,4-6-7 16,5-3-1-16,8-2-7 16,8-2-36-16,0-16-134 15,6-4-295-15</inkml:trace>
  <inkml:trace contextRef="#ctx0" brushRef="#br0" timeOffset="397850.0707">19361 10710 833 0,'0'0'282'0,"0"0"-257"15,0 0 32-15,0 0 52 16,0 0-53-16,94-61-21 16,-64 41-18-16,-6 1-10 15,-8 3-5-15,-9 4 1 16,-5 0-3-16,-2 5-1 16,0 3 1-16,-9 4-5 15,-7 0 15-15,-2 0-7 16,0 14-2-16,1 3 0 15,6 3 1-15,4-1-2 16,4 3 0-16,3-4 8 0,0-2-6 16,0-3-2-16,14-7 1 15,4-4 0-15,10-2 21 16,2-7-14-16,0-13-4 16,0-4-2-16,-5-2-2 15,1 1 0-15,-5-3 0 16,-2 0 7-16,-6-1-6 15,-2-3 0-15,-3 1-1 16,-2 0 2-16,-3 6-2 16,1 5 3-16,-3 9 6 0,-1 8 3 15,0 1 2 1,0 2-14-16,0 0 0 0,0 19-8 16,-1 9 8-16,-9 5 3 15,6 3 4-15,-2-2-5 16,5 1 12-16,1-4-12 15,0-4 0-15,0-5-2 16,1-4 0-16,17-8 0 16,4-7 0-16,5-3 7 15,6 0-4-15,-3-17 1 16,-3 2-2-16,-7 2 4 16,-6 2-6-16,-10 4 0 15,-2 2-2-15,-2 3 2 16,0 2 0-16,0 0-2 15,-6 2 2-15,-9 15 1 0,0 5 2 16,5 4-5-16,4 2 2 16,4-2 0-16,2-2-1 15,0-7-2-15,9-5 2 16,9-8 0-16,6-4 1 16,1 0 7-16,3-17-3 15,-3 1-1-15,-3-5-1 16,-1 1-2-16,-5 5-1 15,-1 0 1-15,-4 2 0 16,-5 5 1-16,-2 2-1 16,-3 3-2-16,-1 3 2 15,0 0-2-15,0 0 2 0,-11 11 0 16,5 6 1 0,-2 3-1-16,2-1 0 0,2 3 0 15,2-2 0-15,2-2-2 16,0-1 2-16,0-5-2 15,3-5-1-15,11-2 2 16,-2-5 2-16,2 0 1 16,2-5 1-16,0-9 0 15,-4-1-2-15,3 1-1 16,-5 0 1-16,-1 2-2 16,-2 2 3-16,-4 5-2 15,0-1 1-15,-3 5-1 16,2-1 0-16,-2 1-5 15,0 1 5-15,0 0 0 16,0 0-3-16,-5 8 3 0,-2 2 1 16,3-5-1-16,1-3-26 15,1 0-54-15,1-2-202 16,-2 0-352-16</inkml:trace>
  <inkml:trace contextRef="#ctx0" brushRef="#br0" timeOffset="398033.0535">19786 10444 946 0,'0'0'104'0,"0"0"-29"0,0 0-14 15,0 0-34-15,0 0-27 16,0 0-37-16,0 0-243 15</inkml:trace>
  <inkml:trace contextRef="#ctx0" brushRef="#br0" timeOffset="399168.4364">19992 10793 669 0,'0'0'185'0,"0"0"-57"0,0 0-51 16,0 0 40-16,40-78-36 15,-17 53-38-15,0-5 8 16,1 2-32-16,-7 0 0 16,3-1-5-16,-7 2 0 15,-3 1 1-15,-6 2-10 16,-1 4 2-16,-1 6-3 15,-1 6-3-15,-1 5 3 16,0 2-8-16,0 1 3 16,0 0-13-16,0 12 6 0,0 16 8 15,-1 8 0 1,-4 6 1-16,1-1 6 0,4-3-7 16,0-2 3-16,0-10-4 15,1-7 2-15,8-5 1 16,11-11-2-16,2-3 0 15,8-1 17-15,6-19-12 16,-6-5 1-16,-2-4-8 16,-6 4 5-16,-5 4 1 15,-8 6-4-15,-5 6 1 16,-4 7-4-16,0 2-5 16,0 0-3-16,0 9 7 15,0 10 4-15,0 5 7 16,0 0-5-16,0 1-1 15,0-5-1-15,2-3 0 0,11-3 0 16,2-5 3 0,5-6-3-16,6-3 1 0,2 0-1 15,2-6 2-15,0-8 0 16,-9 2-1-16,-6 4-1 16,-9 5-1-16,-6 3 0 15,0 0-15-15,0 16 13 16,-18 16 3-16,-6 9 8 15,-7 5-8-15,-6 4 1 16,1-3-2-16,5-6 3 16,7-7-2-16,9-11 5 15,9-9-4-15,6-8 2 16,0-6-1-16,15-3 8 16,19-18 20-16,15-12-19 0,6-4-7 15,3 0-4-15,-5 2-7 16,-4 3-22-16,-10 8-126 15,-12 2-446-15</inkml:trace>
  <inkml:trace contextRef="#ctx0" brushRef="#br0" timeOffset="401268.8503">20460 6936 803 0,'0'0'119'0,"0"0"-33"16,0 0 13-16,0 0-11 16,0 0-39-16,0 0-18 15,0 0-28-15,0 0-2 0,3 21-1 16,-1 6 2-16,-1 12 3 16,-1 2 9-16,0 2 11 15,0 2 5-15,0-4 2 16,0-4-20-16,0-4 1 15,0-8-8-15,0-8-4 16,0-7 4-16,0-4-1 16,0-5-4-16,0-1 2 15,0 0 2-15,0 0 4 16,0-11-8-16,0-6-83 16,0-5-82-16,3 4-107 15,0 4-268-15</inkml:trace>
  <inkml:trace contextRef="#ctx0" brushRef="#br0" timeOffset="418368.5257">17571 15213 223 0,'0'0'33'0,"0"0"30"15,0 0-19-15,0 0 33 16,0 0-14-16,0 0-45 15,0 0 26-15,0 0-28 16,-10-56 12-16,10 50-3 16,0 1-10-16,0 4 21 15,1 0 4-15,-1 1-27 16,2 0 6-16,2 0-18 16,6 0 3-16,5 0 11 15,11 0-14-15,8 0 25 16,10 0-14-16,8 0-3 0,6 0-6 15,5-1 3-15,12-4-1 16,8 0-1-16,8 1-3 16,10 0 8-16,1 2-9 15,6 0 1-15,0 2 0 16,-1-1 0-16,-4 1-1 16,-1 0 0-16,-7 0 3 15,-8 0-8-15,-6 0 6 16,-12 0-1-16,-11 0 0 15,-7 0 1-15,-12 0-1 16,-9-3 0-16,-10-5 1 16,-6 2 1-16,-2-2-2 15,-3-3 0-15,0 5-3 0,-2-2 6 16,-1 6-6 0,-1 0-20-16,-4-2-213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5:40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45DD646-4F56-4272-B860-FD5F1AC76474}" emma:medium="tactile" emma:mode="ink">
          <msink:context xmlns:msink="http://schemas.microsoft.com/ink/2010/main" type="writingRegion" rotatedBoundingBox="12406,3430 9147,3884 8970,2609 12229,2156">
            <msink:destinationLink direction="with" ref="{87E7C87B-2066-4237-99E2-5029BF7A4A2F}"/>
          </msink:context>
        </emma:interpretation>
      </emma:emma>
    </inkml:annotationXML>
    <inkml:traceGroup>
      <inkml:annotationXML>
        <emma:emma xmlns:emma="http://www.w3.org/2003/04/emma" version="1.0">
          <emma:interpretation id="{2A4F3B12-F381-4B03-8C71-8245512D3177}" emma:medium="tactile" emma:mode="ink">
            <msink:context xmlns:msink="http://schemas.microsoft.com/ink/2010/main" type="paragraph" rotatedBoundingBox="12406,3430 9147,3884 9011,2909 12270,2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6C9A21-8DEB-4E4B-954B-C062C687B23F}" emma:medium="tactile" emma:mode="ink">
              <msink:context xmlns:msink="http://schemas.microsoft.com/ink/2010/main" type="line" rotatedBoundingBox="12406,3430 9147,3884 9011,2909 12270,2456"/>
            </emma:interpretation>
          </emma:emma>
        </inkml:annotationXML>
        <inkml:traceGroup>
          <inkml:annotationXML>
            <emma:emma xmlns:emma="http://www.w3.org/2003/04/emma" version="1.0">
              <emma:interpretation id="{69A78261-5404-4B5A-9735-5FD5F18AC723}" emma:medium="tactile" emma:mode="ink">
                <msink:context xmlns:msink="http://schemas.microsoft.com/ink/2010/main" type="inkWord" rotatedBoundingBox="12406,3430 9147,3884 9011,2909 12270,2456">
                  <msink:destinationLink direction="with" ref="{09C53091-A40C-4049-93EF-835B8F4A6083}"/>
                </msink:context>
              </emma:interpretation>
              <emma:one-of disjunction-type="recognition" id="oneOf0">
                <emma:interpretation id="interp0" emma:lang="" emma:confidence="0.5">
                  <emma:literal>after</emma:literal>
                </emma:interpretation>
                <emma:interpretation id="interp1" emma:lang="" emma:confidence="0">
                  <emma:literal>After</emma:literal>
                </emma:interpretation>
                <emma:interpretation id="interp2" emma:lang="" emma:confidence="0.5">
                  <emma:literal>. for</emma:literal>
                </emma:interpretation>
                <emma:interpretation id="interp3" emma:lang="" emma:confidence="0">
                  <emma:literal>offer</emma:literal>
                </emma:interpretation>
                <emma:interpretation id="interp4" emma:lang="" emma:confidence="0">
                  <emma:literal>"F*</emma:literal>
                </emma:interpretation>
              </emma:one-of>
            </emma:emma>
          </inkml:annotationXML>
          <inkml:trace contextRef="#ctx0" brushRef="#br0">9432 2924 522 0,'0'0'170'0,"0"0"-68"16,0 0 71 0,0 0-45-16,0 0-14 0,0 0-21 15,0 0-39-15,0 0-11 16,4-51-24-16,-4 55-19 15,-6 19 0-15,-15 16 27 16,-6 9-25-16,-7 5 28 16,-2 0-27-16,0-4-2 15,-1-6 8-15,3-4-7 16,-1-8-2-16,5-9 0 16,5-7-6-16,3-11-61 15,7-4-95-15,3-12-125 16,6-17-135-16</inkml:trace>
          <inkml:trace contextRef="#ctx0" brushRef="#br0" timeOffset="156.0246">9066 3059 775 0,'0'0'121'0,"0"0"-110"16,0 0 51-16,0 0 37 16,0 0 6-16,96 51-25 15,-60-31-27-15,8 1-38 16,11-1 2-16,8 0-13 15,3-4-4-15,4-4-43 16,-6-5-273-16,-7-7-467 16</inkml:trace>
          <inkml:trace contextRef="#ctx0" brushRef="#br0" timeOffset="449.2634">10069 2953 966 0,'0'0'109'0,"0"0"-50"16,0 0 3-16,0 0-13 15,0 0-29-15,0 0-15 16,0 59 58-16,0-21-12 15,-2 6-29-15,-17-1 14 16,-4-4-28-16,-1-3-8 0,2-9 10 16,3-6-8-16,2-6-4 15,-1-10-80-15,-1-5-149 16,-2-5-284-16</inkml:trace>
          <inkml:trace contextRef="#ctx0" brushRef="#br0" timeOffset="613.1321">9812 3104 644 0,'0'0'364'16,"0"0"-241"-16,0 0-108 16,0 0 13-16,0 0 34 15,79 9 4-15,-42 8-31 0,6-2-5 16,6 0-20 0,11 0-7-16,3-5-3 0,1-3-5 15,-3-7-210-15,-6 0-420 16</inkml:trace>
          <inkml:trace contextRef="#ctx0" brushRef="#br0" timeOffset="870.9038">10905 2951 1120 0,'0'0'109'0,"0"0"-10"16,0 0-35-16,0 0-41 0,0 0-15 16,0 0 2-16,-38 77 16 15,18-35 3-15,-4 1-22 16,-3-2-4-16,1-7 10 16,-4-5-13-16,1-7-8 15,0-7-6-15,4-10-138 16,2-5-248-16</inkml:trace>
          <inkml:trace contextRef="#ctx0" brushRef="#br0" timeOffset="1040.7452">10602 3091 968 0,'0'0'141'0,"0"0"-139"16,0 0 59-16,0 0 37 15,80 13-42-15,-50 4-4 16,11 1-26-16,2 2-26 15,8 0 12-15,0-1-12 16,4-3-9-16,-6-4-183 16,-8-8-304-16</inkml:trace>
          <inkml:trace contextRef="#ctx0" brushRef="#br0" timeOffset="1432.0788">11495 2907 213 0,'0'0'664'0,"0"0"-521"16,0 0-43-16,0 0-34 16,0 0-16-16,0 0 26 15,-2 68-6-15,-9-29-26 16,-6 3-2-16,-4 0-23 15,-3-2-11-15,-3-7-6 16,-1-4 3-16,2-10-5 16,1-8-57-16,0-11-164 15,1 0-228-15</inkml:trace>
          <inkml:trace contextRef="#ctx0" brushRef="#br0" timeOffset="1597.0491">11217 3026 907 0,'0'0'96'0,"0"0"-81"0,0 0 104 16,0 0-44-16,108 68 17 15,-61-41-53-15,8 3-14 16,5 1-25-16,1 1 0 16,-1 0-117-16,1-4-640 15</inkml:trace>
          <inkml:trace contextRef="#ctx0" brushRef="#br0" timeOffset="4553.6894">12003 2501 356 0,'0'0'289'0,"0"0"-209"16,0 0 20-16,0 0 55 16,0 0-45-16,0 0-51 15,0 0-11-15,0 0-10 16,4-8-10-16,-4 8 7 15,2 0-27-15,-2 0 14 16,0 0-11-16,0 0-11 16,2 10-3-16,-2 10 3 15,1 6 4-15,-1 4 6 16,2 0-8-16,-1-2 15 0,1-2-6 16,2-7-4-1,0-5 1-15,-1-5-6 0,-1-7 8 16,-1-2-8-16,-1 0 0 15,0 0 6-15,0-3-8 16,0-10-53-16,-6-1-92 16,-7 4-160-16,-1 1-153 15</inkml:trace>
          <inkml:trace contextRef="#ctx0" brushRef="#br0" timeOffset="4967.1248">11875 2603 518 0,'0'0'90'0,"0"0"-32"0,0 0 43 16,0 0-18-16,0 0-32 16,0 0 11-16,-9 0-5 15,9 4 4-15,0 6-19 16,0-3 11-16,0 4-14 15,0 5 3-15,6-2-16 16,-1 5 13-16,2 2-14 16,0 1 9-16,1 3 1 15,2-1-29-15,-2-2 14 0,1-1-11 16,1-1-2-16,0-6 0 16,-1-1-1-16,3-5-1 15,-2-5-4-15,3-3 8 16,3 0-1-16,3-6 2 15,3-10 9-15,6-6-10 16,2-1-9-16,-1-2 4 16,1-3-2-16,-2 0-2 15,-4 0 2-15,-3 1-2 16,-6 1-35-16,1 4-23 16,-6-3-145-16,-1-3-490 15</inkml:trace>
          <inkml:trace contextRef="#ctx0" brushRef="#br0" timeOffset="41003.9007">11588 2680 293 0,'0'0'180'0,"0"0"-153"16,0 0 25-16,0 0 35 16,0 0 11-16,0 0-74 15,0 0 15-15,0 0-8 16,-3-12-15-16,3 12 6 16,0 0 15-16,0 0 9 15,0 0-11-15,0 0 7 16,0 0 7-16,-1 0-8 0,1 0-23 15,0 0-18 1,0 0-3-16,0 0-2 0,0 0-5 16,0 9 10-16,0 5 7 15,0-3-5-15,0 3-2 16,6 2 0-16,3-1 0 16,-2 4 1-16,1 0 6 15,-2 2-7-15,-1 3 0 16,1 2 1-16,-1-1 4 15,0 1-2-15,0-2 3 16,-1 3 3-16,0-5-6 16,-3 1 6-16,4-1 3 15,-2 0-9-15,0-2 8 0,-3 2 0 16,0-1 9-16,0-1-12 16,0 4 0-16,0 0 19 15,0 3-19-15,-3 0 1 16,-5 1 5-16,1 1-10 15,1-1 0-15,0 2 3 16,0-3-6-16,-1-2 5 16,1-1-3-16,-2-2-3 15,-1 0 0-15,-3-1 2 16,3-2-2-16,-1-3 3 16,-2-2 1-16,6-8 1 15,0-3-5-15,-4 2-4 0,2-3-47 16,-5-2-150-1,-7 0-247-15</inkml:trace>
        </inkml:traceGroup>
      </inkml:traceGroup>
    </inkml:traceGroup>
    <inkml:traceGroup>
      <inkml:annotationXML>
        <emma:emma xmlns:emma="http://www.w3.org/2003/04/emma" version="1.0">
          <emma:interpretation id="{FD258DDB-CA7A-48A2-ABF7-9BA3A168209E}" emma:medium="tactile" emma:mode="ink">
            <msink:context xmlns:msink="http://schemas.microsoft.com/ink/2010/main" type="paragraph" rotatedBoundingBox="11260,2711 9202,2823 9184,2501 11242,23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72813EF-6FA4-4DD1-ADDA-EF1DBAB83C84}" emma:medium="tactile" emma:mode="ink">
              <msink:context xmlns:msink="http://schemas.microsoft.com/ink/2010/main" type="inkBullet" rotatedBoundingBox="11260,2711 11017,2724 11003,2470 11246,2457"/>
            </emma:interpretation>
            <emma:one-of disjunction-type="recognition" id="oneOf1">
              <emma:interpretation id="interp5" emma:lang="" emma:confidence="0">
                <emma:literal>#</emma:literal>
              </emma:interpretation>
              <emma:interpretation id="interp6" emma:lang="" emma:confidence="0">
                <emma:literal>°</emma:literal>
              </emma:interpretation>
              <emma:interpretation id="interp7" emma:lang="" emma:confidence="0">
                <emma:literal>I</emma:literal>
              </emma:interpretation>
              <emma:interpretation id="interp8" emma:lang="" emma:confidence="0">
                <emma:literal>@</emma:literal>
              </emma:interpretation>
              <emma:interpretation id="interp9" emma:lang="" emma:confidence="0">
                <emma:literal>%</emma:literal>
              </emma:interpretation>
            </emma:one-of>
          </emma:emma>
        </inkml:annotationXML>
        <inkml:trace contextRef="#ctx0" brushRef="#br0" timeOffset="29268.3055">11007 2530 1065 0,'0'0'28'0,"0"0"-24"0,0 0 28 16,0 0 43-16,4 73-26 15,1-50 21-15,-2 2-18 16,1-5-35-16,-3 0-6 16,-1-5-4-16,0-3-2 15,0-7-1-15,2-4-3 16,-2-1 2-16,3 0-3 15,0-6-119-15,-2-16-284 0</inkml:trace>
        <inkml:trace contextRef="#ctx0" brushRef="#br0" timeOffset="29458.9218">11021 2476 545 0,'0'0'252'0,"0"0"-171"16,0 0 102-16,0 0-69 15,0 0-61-15,0 0-24 16,51-9 16-16,-25 17-13 16,-3-2-15-16,6 3-7 15,-5-3-4-15,1-1 0 16,-3-1-6-16,-8 0-96 0,-7 1-376 16</inkml:trace>
        <inkml:trace contextRef="#ctx0" brushRef="#br0" timeOffset="29634.8009">11094 2707 802 0,'0'0'54'16,"0"0"-26"-16,0 0 94 16,0 0 25-16,0 0-109 15,0 0-9-15,109 5-24 16,-77-8-5-16,-7-1-216 0</inkml:trace>
      </inkml:traceGroup>
      <inkml:traceGroup>
        <inkml:annotationXML>
          <emma:emma xmlns:emma="http://www.w3.org/2003/04/emma" version="1.0">
            <emma:interpretation id="{DDA1EC8D-1DE6-458B-A961-5E128984DACF}" emma:medium="tactile" emma:mode="ink">
              <msink:context xmlns:msink="http://schemas.microsoft.com/ink/2010/main" type="line" rotatedBoundingBox="10698,2738 9201,2820 9184,2501 10680,2420"/>
            </emma:interpretation>
          </emma:emma>
        </inkml:annotationXML>
        <inkml:traceGroup>
          <inkml:annotationXML>
            <emma:emma xmlns:emma="http://www.w3.org/2003/04/emma" version="1.0">
              <emma:interpretation id="{43282BC0-7AF0-4F9B-99B7-E18317FB1FB7}" emma:medium="tactile" emma:mode="ink">
                <msink:context xmlns:msink="http://schemas.microsoft.com/ink/2010/main" type="inkWord" rotatedBoundingBox="10695,2690 10373,2707 10359,2437 10680,2420"/>
              </emma:interpretation>
              <emma:one-of disjunction-type="recognition" id="oneOf2">
                <emma:interpretation id="interp10" emma:lang="" emma:confidence="0.5">
                  <emma:literal>II</emma:literal>
                </emma:interpretation>
                <emma:interpretation id="interp11" emma:lang="" emma:confidence="0">
                  <emma:literal>I</emma:literal>
                </emma:interpretation>
                <emma:interpretation id="interp12" emma:lang="" emma:confidence="0">
                  <emma:literal>II.</emma:literal>
                </emma:interpretation>
                <emma:interpretation id="interp13" emma:lang="" emma:confidence="0">
                  <emma:literal>I.</emma:literal>
                </emma:interpretation>
                <emma:interpretation id="interp14" emma:lang="" emma:confidence="0">
                  <emma:literal>If.</emma:literal>
                </emma:interpretation>
              </emma:one-of>
            </emma:emma>
          </inkml:annotationXML>
          <inkml:trace contextRef="#ctx0" brushRef="#br0" timeOffset="28293.1105">10361 2473 651 0,'0'0'157'0,"0"0"-156"15,0 0-1-15,0 0 0 16,0 0 0-16,0 0-3 16,53-12 3-16,-48 12-182 15</inkml:trace>
          <inkml:trace contextRef="#ctx0" brushRef="#br0" timeOffset="28594.8505">10361 2473 442 0,'86'-40'548'0,"-84"46"-523"16,-2 6-14-16,1 4 47 15,2 9 30-15,2 3-20 0,-2 4-30 16,4 0 11-1,-2-2-14-15,-3-3-24 0,0-5 10 16,-2-3-8-16,0-7-13 16,0-5 0-16,0-6 4 15,0-1-4-15,0 0-9 16,0-11-45-16,-4-13-191 16,-1-8-56-16,2-1-460 15</inkml:trace>
          <inkml:trace contextRef="#ctx0" brushRef="#br0" timeOffset="28676.7693">10361 2473 432 0</inkml:trace>
          <inkml:trace contextRef="#ctx0" brushRef="#br0" timeOffset="28767.0145">10361 2473 432 0,'80'-31'253'0,"-80"28"-200"0,0 2 55 0,10 1 19 0,7 0-43 0,6-1 3 0,3 1-55 15,4 0-12-15,0-2-18 16,0 1-2-16,-5 0-1 15,-8 1-203-15,-9 0-497 16</inkml:trace>
          <inkml:trace contextRef="#ctx0" brushRef="#br0" timeOffset="28924.4594">10540 2631 233 0,'0'0'469'0,"0"0"-447"15,0 0-16-15,0 0 25 16,0 0 6-16,97 10-24 16,-68-14-13-16,-3-9-84 15</inkml:trace>
        </inkml:traceGroup>
        <inkml:traceGroup>
          <inkml:annotationXML>
            <emma:emma xmlns:emma="http://www.w3.org/2003/04/emma" version="1.0">
              <emma:interpretation id="{70573FB0-5F83-44CE-BA5B-9AE1BC012AEB}" emma:medium="tactile" emma:mode="ink">
                <msink:context xmlns:msink="http://schemas.microsoft.com/ink/2010/main" type="inkWord" rotatedBoundingBox="10059,2712 9796,2726 9785,2530 10048,2515"/>
              </emma:interpretation>
              <emma:one-of disjunction-type="recognition" id="oneOf3">
                <emma:interpretation id="interp15" emma:lang="" emma:confidence="0.5">
                  <emma:literal>°</emma:literal>
                </emma:interpretation>
                <emma:interpretation id="interp16" emma:lang="" emma:confidence="0">
                  <emma:literal>y</emma:literal>
                </emma:interpretation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I</emma:literal>
                </emma:interpretation>
                <emma:interpretation id="interp19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27818.0413">9791 2539 1030 0,'0'0'124'16,"0"0"-111"-16,0 0-10 15,0 0 0-15,0 0 10 16,0 0 6-16,-3 37 56 16,6-12-30-16,3 0-15 15,-1 0-3-15,-4-5 5 16,-1-2-13-16,2-2-15 16,-2-5 5-16,0-4-2 0,0-6-7 15,0 1 3-15,0-2 1 16,0 0 4-16,2-8-1 15,0-14-6-15,-2-4-1 16,6-3-32-16,-2 2-9 16,-1 1-4-16,-3 7 29 15,0 4 7-15,0 3 9 16,0 5 0-16,0 3 6 16,0 3-5-16,0 1 1 15,0 0 6-15,3-2-3 0,2 2 6 16,4 0-10-1,6 0 11-15,2 0 1 0,1 0-7 16,2 0-2-16,-1 0-4 16,-1 0-3-16,-2 0-22 15,-9 0-418-15</inkml:trace>
          <inkml:trace contextRef="#ctx0" brushRef="#br0" timeOffset="27973.0748">9898 2675 950 0,'0'0'18'0,"0"0"-6"16,0 0-12-16,0 0 4 0,92-1-8 16,-57-8 4-16,-4-1-434 15</inkml:trace>
        </inkml:traceGroup>
        <inkml:traceGroup>
          <inkml:annotationXML>
            <emma:emma xmlns:emma="http://www.w3.org/2003/04/emma" version="1.0">
              <emma:interpretation id="{782B9DC1-BF18-4D07-AB4A-7A05759B7CFA}" emma:medium="tactile" emma:mode="ink">
                <msink:context xmlns:msink="http://schemas.microsoft.com/ink/2010/main" type="inkWord" rotatedBoundingBox="9492,2804 9201,2820 9188,2568 9478,2552"/>
              </emma:interpretation>
              <emma:one-of disjunction-type="recognition" id="oneOf4">
                <emma:interpretation id="interp20" emma:lang="" emma:confidence="0.5">
                  <emma:literal>°</emma:literal>
                </emma:interpretation>
                <emma:interpretation id="interp21" emma:lang="" emma:confidence="0">
                  <emma:literal>I</emma:literal>
                </emma:interpretation>
                <emma:interpretation id="interp22" emma:lang="" emma:confidence="0">
                  <emma:literal>.</emma:literal>
                </emma:interpretation>
                <emma:interpretation id="interp23" emma:lang="" emma:confidence="0">
                  <emma:literal>1</emma:literal>
                </emma:interpretation>
                <emma:interpretation id="interp24" emma:lang="" emma:confidence="0">
                  <emma:literal>%</emma:literal>
                </emma:interpretation>
              </emma:one-of>
            </emma:emma>
          </inkml:annotationXML>
          <inkml:trace contextRef="#ctx0" brushRef="#br0" timeOffset="27100.8075">9230 2634 541 0,'0'0'443'0,"0"0"-380"16,0 0-30-16,0 0-14 15,0 0-13-15,0 0 18 0,-4 63-1 16,4-34 5 0,0-3-20-16,0-2 8 0,0-4-9 15,4-8 3-15,-3-5 0 16,-1-3-9-16,2-4 3 15,-2 0-3-15,0-1 16 16,0-18-17-16,0-4-12 16,0-4-62-16,0-1 9 15,-7 3 28-15,1 2 37 16,0 3-5-16,-2 2 5 16,0 4 11-16,3 3-4 15,2 4 32-15,3 1-3 16,0 1-6-16,0 1 12 0,0 1-18 15,0 2-1-15,0-2 8 16,0 1-26-16,13 2-1 16,4-1-2-16,5 1 4 15,5-2-5-15,6-1-1 16,1 1 1-16,0-4-8 16,-4 0-129-16,-9 3-427 15</inkml:trace>
          <inkml:trace contextRef="#ctx0" brushRef="#br0" timeOffset="27299.199">9299 2724 299 0,'0'0'565'0,"0"0"-558"0,0 0 0 16,0 0 3-16,0 0 55 15,0 0 2-15,71 2-48 16,-42-2-17-16,2-5-4 16,-1-3-171-16,-3-1-574 15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6:49.57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9C53091-A40C-4049-93EF-835B8F4A6083}" emma:medium="tactile" emma:mode="ink">
          <msink:context xmlns:msink="http://schemas.microsoft.com/ink/2010/main" type="inkDrawing" rotatedBoundingBox="9167,3540 9230,4051 9077,4069 9015,3559" semanticType="callout" shapeName="Other">
            <msink:sourceLink direction="with" ref="{69A78261-5404-4B5A-9735-5FD5F18AC723}"/>
            <msink:sourceLink direction="with" ref="{4166FAAB-AC02-44F7-80A5-C492FECFBCD7}"/>
          </msink:context>
        </emma:interpretation>
      </emma:emma>
    </inkml:annotationXML>
    <inkml:trace contextRef="#ctx0" brushRef="#br0">9166 3553 437 0,'0'0'111'0,"0"0"-67"15,0 0 91-15,0 0-25 16,0 0 7-16,0 0-44 0,-40-7-43 16,26 21 7-1,-2 3-12-15,2 5 0 0,1 5-1 16,3 6-22-16,2 4-2 16,5 5 6-16,3 1-5 15,0 4-2-15,20 0 0 16,8 1-6-16,11 0 6 15,5-5-188-15,7-6-186 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6:36.61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199CFF3-5812-4263-A51E-1BC943C2CA36}" emma:medium="tactile" emma:mode="ink">
          <msink:context xmlns:msink="http://schemas.microsoft.com/ink/2010/main" type="writingRegion" rotatedBoundingBox="9274,3585 13039,3570 13041,4150 9276,4165"/>
        </emma:interpretation>
      </emma:emma>
    </inkml:annotationXML>
    <inkml:traceGroup>
      <inkml:annotationXML>
        <emma:emma xmlns:emma="http://www.w3.org/2003/04/emma" version="1.0">
          <emma:interpretation id="{098E8F2B-9AC2-49E6-B158-92F7434E69D4}" emma:medium="tactile" emma:mode="ink">
            <msink:context xmlns:msink="http://schemas.microsoft.com/ink/2010/main" type="paragraph" rotatedBoundingBox="9274,3585 13039,3570 13041,4150 9276,4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FBF155-DF77-4838-AC0C-912448142654}" emma:medium="tactile" emma:mode="ink">
              <msink:context xmlns:msink="http://schemas.microsoft.com/ink/2010/main" type="line" rotatedBoundingBox="9274,3585 13039,3570 13041,4150 9276,4165"/>
            </emma:interpretation>
          </emma:emma>
        </inkml:annotationXML>
        <inkml:traceGroup>
          <inkml:annotationXML>
            <emma:emma xmlns:emma="http://www.w3.org/2003/04/emma" version="1.0">
              <emma:interpretation id="{4166FAAB-AC02-44F7-80A5-C492FECFBCD7}" emma:medium="tactile" emma:mode="ink">
                <msink:context xmlns:msink="http://schemas.microsoft.com/ink/2010/main" type="inkWord" rotatedBoundingBox="9293,3572 10100,3700 10042,4067 9235,3940">
                  <msink:destinationLink direction="with" ref="{09C53091-A40C-4049-93EF-835B8F4A6083}"/>
                </msink:context>
              </emma:interpretation>
              <emma:one-of disjunction-type="recognition" id="oneOf0">
                <emma:interpretation id="interp0" emma:lang="" emma:confidence="0.5">
                  <emma:literal>5 s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SS</emma:literal>
                </emma:interpretation>
                <emma:interpretation id="interp3" emma:lang="" emma:confidence="0">
                  <emma:literal>55</emma:literal>
                </emma:interpretation>
                <emma:interpretation id="interp4" emma:lang="" emma:confidence="0">
                  <emma:literal>Ss</emma:literal>
                </emma:interpretation>
              </emma:one-of>
            </emma:emma>
          </inkml:annotationXML>
          <inkml:trace contextRef="#ctx0" brushRef="#br0">10037 3690 714 0,'0'0'74'0,"0"0"56"16,0 0 20 0,0 0-44-16,0 0-46 0,0 0-19 15,-83-9 14 1,57 27-31-16,-1 1 3 0,5 0-17 16,9-4-1-16,7 0-3 15,6 1-6-15,0-2 0 16,8 2 0-16,12-4 4 15,7-2-5-15,4 3 3 16,2-5 2-16,-3 3-2 16,-5 0 0-16,-9-2-2 15,-6 0 0-15,-5 1-3 16,-5 1-1-16,0 0 3 16,-10 2 0-16,-9-1 1 15,-5 2 3-15,1-2-3 0,2-3 1 16,7-4 2-16,8-2-1 15,3-3-4-15,3 0 0 16,0 0-123-16,17-17-244 16,10-4-515-16</inkml:trace>
          <inkml:trace contextRef="#ctx0" brushRef="#br0" timeOffset="-667.2661">9475 3643 710 0,'0'0'143'0,"0"0"-7"16,0 0-19-16,0 0-60 16,0 0 24-16,0 0-40 15,-51-15 8-15,33 15-27 16,-1 0-4-16,-5 4 5 15,-2 9 3-15,1-1-19 16,7 2-4-16,5-4 3 16,7 1-6-16,6-1-2 15,0 1-4-15,0 0 5 16,14 0 1-16,8 0 0 16,2 0 6-16,-2 3-5 15,-4-2 0-15,-2 1 0 16,-7 1 1-16,-3 0-4 15,-5 1 1-15,-1 2 0 0,0 0-1 16,-7-1 3-16,-8 1-3 16,-3 0 2-16,1-5 0 15,2-2 0-15,5-5 2 16,3-2 0-16,5-3-2 16,2 0-25-16,0 0-86 15,5-14-228-15,11-8-567 16</inkml:trace>
        </inkml:traceGroup>
        <inkml:traceGroup>
          <inkml:annotationXML>
            <emma:emma xmlns:emma="http://www.w3.org/2003/04/emma" version="1.0">
              <emma:interpretation id="{4CCA911F-324C-4BFC-9AED-0BA31ACA3C27}" emma:medium="tactile" emma:mode="ink">
                <msink:context xmlns:msink="http://schemas.microsoft.com/ink/2010/main" type="inkWord" rotatedBoundingBox="10593,3538 11648,3585 11623,4167 10567,4121"/>
              </emma:interpretation>
              <emma:one-of disjunction-type="recognition" id="oneOf1">
                <emma:interpretation id="interp5" emma:lang="" emma:confidence="0.5">
                  <emma:literal>55)</emma:literal>
                </emma:interpretation>
                <emma:interpretation id="interp6" emma:lang="" emma:confidence="0">
                  <emma:literal>95)</emma:literal>
                </emma:interpretation>
                <emma:interpretation id="interp7" emma:lang="" emma:confidence="0">
                  <emma:literal>SS)</emma:literal>
                </emma:interpretation>
                <emma:interpretation id="interp8" emma:lang="" emma:confidence="0">
                  <emma:literal>35)</emma:literal>
                </emma:interpretation>
                <emma:interpretation id="interp9" emma:lang="" emma:confidence="0">
                  <emma:literal>99)</emma:literal>
                </emma:interpretation>
              </emma:one-of>
            </emma:emma>
          </inkml:annotationXML>
          <inkml:trace contextRef="#ctx0" brushRef="#br0" timeOffset="449.4495">10783 3621 856 0,'0'0'54'0,"0"0"-3"15,0 0 67-15,0 0-78 16,0 0 23-16,-82-6-13 15,57 20-18-15,-1 5-3 16,2-1-17-16,3-2 19 16,7-2-10-16,9 0-9 15,5-2-8-15,0-2-3 16,3 1 4-16,18 0-2 0,6-2 0 16,4 2-1-1,2-4 3-15,-3 3-5 16,-5 1 0-16,-7 4-1 0,-5 2 2 15,-10 2-2-15,-3 1-1 16,0 4 2-16,-16-1 1 16,-7 2-1-16,-3 0 5 15,-4-3 20-15,3-2-9 16,9-7-10-16,8-3-1 16,8-6-5-16,2-1-2 15,9-3-70-15,18-8-154 16,7-16-538-16</inkml:trace>
          <inkml:trace contextRef="#ctx0" brushRef="#br0" timeOffset="849.1551">11381 3682 395 0,'0'0'514'16,"0"0"-462"-16,0 0 62 15,0 0-41-15,0 0 0 16,-92-10-23-16,75 18-4 16,1 4 0-16,4 3-40 15,3 0 5-15,2 2-6 0,5-1-4 16,2-3-2-16,0 3 0 15,6 0 1-15,10 1 7 16,1 0-6-16,-1-2 4 16,2 2-5-16,-9-3-5 15,-3 3 5-15,-6 0 2 16,0 3 1-16,-6-1-1 16,-16 3-1-16,-4 1 20 15,-2-1-4-15,-1 0-9 16,0-2 0-16,2 2-8 15,1-7-1-15,-1-4-222 16,2-8-617-16</inkml:trace>
          <inkml:trace contextRef="#ctx0" brushRef="#br0" timeOffset="13882.5855">11374 3582 644 0,'0'0'90'0,"0"0"-57"16,0 0 34-16,0 0 19 15,0 0-25-15,0 0 10 16,89-5-19-16,-67 13-13 15,2 6-12-15,-1 2-16 16,2 4 7-16,-3 4-1 16,-1 2-7-16,-4 7 0 15,-4 1-1-15,-7 5-4 16,-6 1-3-16,0 1 7 16,-2 0-9-16,-14-1 8 15,-3-1 2-15,-2-3 0 0,-2-5-2 16,1-2-5-16,1-7 4 15,-1-3-7-15,-3-7 0 16,2-3 0-16,1-3-6 16,-1-5-199-16,6-1-304 15</inkml:trace>
        </inkml:traceGroup>
        <inkml:traceGroup>
          <inkml:annotationXML>
            <emma:emma xmlns:emma="http://www.w3.org/2003/04/emma" version="1.0">
              <emma:interpretation id="{CD7B0339-5627-4848-83C0-5214C6CDA21A}" emma:medium="tactile" emma:mode="ink">
                <msink:context xmlns:msink="http://schemas.microsoft.com/ink/2010/main" type="inkWord" rotatedBoundingBox="11963,3647 13039,3642 13040,3984 11964,3988"/>
              </emma:interpretation>
              <emma:one-of disjunction-type="recognition" id="oneOf2">
                <emma:interpretation id="interp10" emma:lang="" emma:confidence="0.5">
                  <emma:literal>-areo</emma:literal>
                </emma:interpretation>
                <emma:interpretation id="interp11" emma:lang="" emma:confidence="0">
                  <emma:literal>-Areo</emma:literal>
                </emma:interpretation>
                <emma:interpretation id="interp12" emma:lang="" emma:confidence="0">
                  <emma:literal>-Area</emma:literal>
                </emma:interpretation>
                <emma:interpretation id="interp13" emma:lang="" emma:confidence="0">
                  <emma:literal>-Areas</emma:literal>
                </emma:interpretation>
                <emma:interpretation id="interp14" emma:lang="" emma:confidence="0">
                  <emma:literal>-aero</emma:literal>
                </emma:interpretation>
              </emma:one-of>
            </emma:emma>
          </inkml:annotationXML>
          <inkml:trace contextRef="#ctx0" brushRef="#br0" timeOffset="4094.6885">11973 3875 701 0,'0'0'49'0,"0"0"34"15,0 0 48-15,0 0-44 16,0 0 15-16,0 0-60 15,-9-8-23-15,21 7-13 16,4-5-4-16,1 4 5 16,2 0-5-16,-1-1-2 15,2 2 6-15,0-1-3 16,0 2 0-16,-1 0-3 16,-4 0 0-16,0 0-3 15,-7 0 3-15,-2 0-2 0,-5 0-5 16,1 0-91-16,-2 0-55 15,0-2-16-15,0-3-284 16</inkml:trace>
          <inkml:trace contextRef="#ctx0" brushRef="#br0" timeOffset="5650.9618">12403 3788 567 0,'0'0'159'0,"0"0"-91"15,0 0-20-15,0 0 34 16,0 0-53-16,0 0-26 16,4 22-3-16,1-1 30 15,2 3 10-15,-3 1-6 0,1 0-18 16,-2-5 4-16,2-2-7 16,-2-5-8-16,-3-6 3 15,3-3-4-15,-3-4 0 16,0 0 15-16,0-6 64 15,0-13-64-15,0-5-17 16,0-2-1-16,0-6 2 16,0 2-1-16,0-4-2 15,0 1 0-15,0 7 0 16,7 2 0-16,9 7 0 0,-1 8-1 16,-3 6 1-1,0 3-6-15,2 0 6 0,-3 7-4 16,0 10-2-16,-4 5 6 15,-5 3 0-15,-2 0-1 16,0 0 1-16,-9-2 0 16,-6-5 1-16,0-1 1 15,6-8-2-15,7-3-39 16,2-6-134-16,4 0-143 16</inkml:trace>
          <inkml:trace contextRef="#ctx0" brushRef="#br0" timeOffset="5876.6075">12770 3746 93 0,'0'0'724'0,"0"0"-636"0,0 0 38 16,0 0-25-16,-82 6-45 15,64 9-1-15,8 6-34 16,5 1 3-16,5 3-21 15,0-1 3-15,10 0 2 16,10-2-8-16,5-7-3 16,5-4 0-16,0-8-126 15,0-3-188-15</inkml:trace>
          <inkml:trace contextRef="#ctx0" brushRef="#br0" timeOffset="6303.4767">13017 3643 304 0,'0'0'234'16,"0"0"-196"-16,0 0 42 15,0 0-9-15,0 0 12 16,0 0-25-16,-59 44-5 15,48-27 1-15,4-3-13 16,4 0-13-16,3-3-15 16,0 1-10-16,0-1 3 15,6 2-4-15,6-1 0 0,1 2 1 16,2-3 4-16,0 0-6 16,-2-1 1-16,-3-1 0 15,1 1 0-15,-6 0 4 16,-4-1 6-16,-1-1 19 15,0 1 11-15,0 4 8 16,-13-4 9-16,-5 3-20 16,0 0-5-16,3 0-22 15,2-1-6-15,5-5 2 16,4 0-8-16,4-3-4 0,0-1 3 16,0-2-139-1,6 0-111-15,8-8-375 0</inkml:trace>
          <inkml:trace contextRef="#ctx0" brushRef="#br0" timeOffset="6769.201">12989 3700 701 0,'0'0'91'0,"0"0"15"15,0 0 21-15,0 0-37 16,0 0-10-16,0 0-40 16,-54 21 0-16,45-3-20 15,4 3-12-15,4 2-8 16,1 2 12-16,0 1-11 15,0-5 3-15,10-4-3 16,4-4-1-16,1-6 7 16,1-7-6-16,0 0 9 15,-2-3-2-15,-5-14-7 16,2-2 2-16,-7-3-3 16,-2-1 0-16,-2-1 0 0,0 4-2 15,0 3 1 1,-3 7 2-16,0 3 0 0,-1 4-1 15,4 3-6-15,-1 0-3 16,0 0-5-16,1 3 13 16,-2 8-1-16,1 0-26 15,1 1-92-15,0 0-179 16,0-5-245-16</inkml:trace>
          <inkml:trace contextRef="#ctx0" brushRef="#br0" timeOffset="6908.4008">12989 3700 821 0</inkml:trace>
          <inkml:trace contextRef="#ctx0" brushRef="#br0" timeOffset="7116.1125">12989 3700 821 0,'21'-13'87'0,"-26"7"89"0,1 1-61 0,-1 0-33 0,0 4-5 15,-3 1-26-15,-4 0-24 16,-3 4-21-16,-3 13 2 16,-3 5 4-16,4 0 0 15,3 3-8-15,6-1-1 16,4 0 2-16,4-2 1 16,0-4-5-16,6-6 2 15,9-2-3-15,4-5 1 0,2-5 2 16,2 0-3-16,2-16-4 15,-1-4-35-15,-6-3-37 16,-8-2-37-16,-5 0-81 16,-5 4-141-16</inkml:trace>
          <inkml:trace contextRef="#ctx0" brushRef="#br0" timeOffset="7354.7341">12491 3880 820 0,'0'0'166'0,"0"0"-165"15,0 0 21-15,103-8 9 16,-54 2-16-16,6-4-5 15,-2 2-10-15,-7-1-1 16,-15 1-180-16,-16-1-604 16</inkml:trace>
          <inkml:trace contextRef="#ctx0" brushRef="#br0" timeOffset="7522.2006">12345 3987 609 0,'0'0'246'15,"0"0"-237"-15,0 0-4 16,0 0 38-16,91-23 59 16,-20 0-57-16,17-4-38 15,10 0-7-15,-4-1-197 16,-13 3-592-16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7:06.3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3A3679D-B294-4645-98C1-A232AE42DD7A}" emma:medium="tactile" emma:mode="ink">
          <msink:context xmlns:msink="http://schemas.microsoft.com/ink/2010/main" type="inkDrawing" rotatedBoundingBox="13901,3843 14542,3828 14543,3866 13902,3880" semanticType="underline" shapeName="Other">
            <msink:sourceLink direction="with" ref="{1FB921B4-F55C-4B0F-8CE5-8EEF135794F5}"/>
          </msink:context>
        </emma:interpretation>
      </emma:emma>
    </inkml:annotationXML>
    <inkml:trace contextRef="#ctx0" brushRef="#br0">13905 3843 188 0,'0'0'108'15,"0"0"-61"-15,0 0-2 16,0 0 35-16,0 0 18 16,0 0-18-16,0 0 11 15,0 0-19-15,-3 3-15 16,3-3 1-16,0 0-15 16,0 0 5-16,0 0-15 15,0 0-8-15,0 0 2 0,0 0-12 16,0 0-10-16,9 2 6 15,6 0 7-15,4 1 0 16,5 0-4-16,0 0-4 16,3 1-6-16,4-1-1 15,0-2-1-15,5 2 6 16,-2-1-8-16,5-2 0 16,2 0 2-16,0 0 0 15,-1-2-1-15,-4-5-1 16,-3 2 0-16,-3 0 0 15,-8 1 0-15,-1 1 1 16,-6 0-3-16,1 2 4 0,-5 0-2 16,0 1 0-16,-3 0-5 15,-2 0 3-15,-1 0-51 16,2 0-86-16,-2 0-65 16,-1 0-268-16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38:57.3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B89133E-599A-4775-A6E7-F416D847185C}" emma:medium="tactile" emma:mode="ink">
          <msink:context xmlns:msink="http://schemas.microsoft.com/ink/2010/main" type="inkDrawing" rotatedBoundingBox="-568,5925 24585,4018 25480,15825 326,17731" semanticType="callout" shapeName="Other">
            <msink:sourceLink direction="with" ref="{34217FEC-D281-4AC0-8526-633CD1B40568}"/>
            <msink:sourceLink direction="with" ref="{23CDABAA-712D-450D-9780-79FD8CC2441B}"/>
          </msink:context>
        </emma:interpretation>
      </emma:emma>
    </inkml:annotationXML>
    <inkml:trace contextRef="#ctx0" brushRef="#br0">9236 9411 786 0,'0'0'25'0,"0"0"-15"16,0 0-9-16,0 0 5 0,0 0 0 15,0 0-6-15,36 3 75 16,7 1-37-16,17-3 2 16,20-1-20-16,13 0 3 15,20-1 0-15,5-8-10 16,10-1 2-16,10-3-5 15,0 2-4-15,2-1 3 16,-2 2-8-16,-8-2-1 16,-1 2 12-16,-12 3-11 15,-11-3 5-15,-9 3-2 16,-20-4-4-16,-16 3 1 16,-19 1-1-16,-14 1-18 15,-11 0-65-15,-11 3-57 16,-6 0-13-16,0-2-183 0</inkml:trace>
    <inkml:trace contextRef="#ctx0" brushRef="#br0" timeOffset="318.2848">9597 9561 1117 0,'0'0'9'0,"0"0"-9"15,0 0-11-15,0 0 11 0,0 0 11 16,0 0-6-16,85-11 16 16,-15 1 22-16,21-4-5 15,26 0 12-15,27-4-26 16,22-2-6-16,20 2-16 15,8 1 5-15,7 3-7 16,1 5 1-16,-2 4 2 16,-4 5-5-16,-6 0 2 15,-10 5-4-15,-18 5-120 16,-22-3-313-16</inkml:trace>
    <inkml:trace contextRef="#ctx0" brushRef="#br0" timeOffset="23933.2919">10996 9300 36 0,'0'0'368'0,"0"0"-84"0,0 0-240 16,0 0 3-16,0 0 24 16,0 0 0-16,0 0-51 15,0 0-18-15,3 13 7 16,11-7 31-16,6 1-5 15,10-3 14-15,6-3-18 16,9-1 9-16,9 0-21 16,13-5-1-16,9-8 3 15,8-1-13-15,5-2 1 0,-1-1-9 16,0 2 7 0,-6 1-6-16,-3 2-1 0,-9 5 1 15,-9-3-2 1,-7 5 2-16,-11 3-1 0,-7 0 0 15,-11 1-3-15,-5 1 0 16,-10 0-74-16,-7 0-46 16,-3 0 4-16,0 0-42 15,-15 1-21-15</inkml:trace>
    <inkml:trace contextRef="#ctx0" brushRef="#br0" timeOffset="50049.1509">13026 11253 421 0,'0'0'286'0,"0"0"-248"16,0 0-25-16,0 0-13 16,0 0 7-16,0 0 45 15,-6 0 3-15,14 0-11 16,13 0 21-16,11 0 26 15,13 0-33-15,10-1-28 16,11-5-10-16,9-2 9 16,5-1-24-16,5 2 6 15,-3 2-4-15,-4 0-7 16,-11 5 7-16,-1 0-7 16,-1 0 0-16,1 0 7 0,-2 0 38 15,2 0-26-15,-7 0-19 16,-4 0 4-16,-5 0-4 15,0 0 0-15,-9 0-58 16,-4 3-40-16,-16-3-159 16,-9 0-331-16</inkml:trace>
    <inkml:trace contextRef="#ctx0" brushRef="#br0" timeOffset="131968.0494">16569 13191 125 0,'0'0'321'0,"0"0"-313"0,0 0-8 16,0 0-4-16,0 0 4 16,95 2 5-16,-69-2 1 15,5 0 36-15,6-4-20 16,8-1 6-16,8-3-4 15,7-1-18-15,6-1 13 16,6 0 29-16,5 1-21 16,2 1-7-16,5 1-3 15,-2 0 11-15,0 0 2 16,-3 2 7-16,-3 0-20 16,-6 2-13-16,-7 0 8 15,-11 2-3-15,-12 1-4 16,-15-2 11-16,-12 2-16 0,-9 0 7 15,-4 0-3-15,0 0 26 16,0-1 47-16,0 1-51 16,0-2-22-16,-4-1-8 15,-10 3 2-15,-2 0-7 16,-1 0-11-16,1 9-109 16,2-1-89-16,3-8-345 15</inkml:trace>
    <inkml:trace contextRef="#ctx0" brushRef="#br0" timeOffset="204366.6333">4668 15769 166 0,'0'0'44'0,"0"0"-22"15,0 0 23-15,0 0 15 16,0 0-12-16,0 0 17 16,-80-40 16-16,73 35-37 15,1 0 24-15,3 1-37 16,-3 1 32-16,4-1 1 0,-1 1-48 15,0 2 31 1,3 1-10-16,0 0-11 0,0 0-17 16,0 0-9-16,10 0 0 15,24 0 1-15,16 0 3 16,15-2 3-16,9 1-7 16,11 1 0-16,8 0 8 15,1 0-5-15,-3 0-4 16,-6 0 1-16,-15 0-2 15,-9 0-1-15,-15 0-15 16,-16 0-20-16,-15 0-15 16,-15 0-22-16,0 1-1 15,-24 6 55-15,-13 2-62 16,-8 2 32-16,-7-2-5 0,-17 8 29 16,-13 1 15-16,-10 3 6 15,1 4 6-15,1-4 5 16,7 1 2-16,14-4 39 15,10-4 1-15,23-4 12 16,15-6 29-16,21-4-2 16,10 0-23-16,32-7-54 15,24-10-6-15,22-5 11 16,25-3-1-16,33-8 0 16,27-2-13-16,27-2-1 15,13-4-17-15,-2-7-253 16</inkml:trace>
    <inkml:trace contextRef="#ctx0" brushRef="#br0" timeOffset="209051.0887">2169 14083 453 0,'0'0'38'0,"0"0"-10"16,0 0 61-16,0 0 117 0,0 0-90 16,0 0-59-16,0 0 28 15,0 0-3-15,-49 7-62 16,31-4-1-16,-12 4-6 15,-1 1 10-15,-9 4 14 16,-4-2-29-16,-6 6 6 16,-10-2-1-16,0 2-2 15,-4 1 4-15,0-1-7 16,1-1 9-16,-2-3-8 16,-4-2-9-16,-7-3 8 15,6-5-6-15,-3-2 0 16,3 0-2-16,1-3 1 15,2-11-1-15,-3-8 9 0,3-4-1 16,-2-7-7-16,5-4-1 16,0-4 2-16,1-6 1 15,5-4-3-15,-1-11 4 16,3-5-2-16,4-2 2 16,4-3-4-16,2 4 5 15,7-4-3-15,3 1 1 16,1-4-3-16,2-1 1 15,5-2 3-15,2-2-3 16,-4-2 5-16,5-3-6 16,1 0 1-16,-1-7 0 15,8-4-1-15,-2-1 0 16,3-4 8-16,-2 6-3 16,6 0-9-16,-2-1 8 0,2 0-3 15,-1-4 3-15,4 1-4 16,4-4-2-16,2 2 1 15,-1-3 1-15,3 0 1 16,-1 5-1-16,1-1 0 16,1 8 2-16,0 3-2 15,0-1-1-15,0-3 0 16,3-3 2-16,8-3 1 16,0-2-2-16,7-3-1 15,0-1-4-15,1-3 6 16,5 1-1-16,1 6 0 15,2 4 0-15,3-1 0 16,0 0 1-16,-5 1 0 0,-1 0-1 16,-2 1 2-16,-5 4-2 15,1-1 0-15,-3-2 3 16,4 5-3-16,0 2 0 16,-2 6 1-16,7 3-4 15,-4 0 3-15,3 2 0 16,1-2 0-16,0 1 1 15,-1 3-1-15,0 3 0 16,-4 5 1-16,2 5-3 16,0 4 2-16,-3-2 0 15,6 3 0-15,1-2 1 16,5 6-3-16,1 4 1 0,5 6 1 16,0-1-3-16,-1 5 3 15,4 1-1-15,-1 3-1 16,-1 5-1-16,2 0 3 15,-1 1 0-15,1 6 0 16,-3 3-3-16,-1 0 3 16,-1 3 0-16,3 0 0 15,-1 1 0-15,0 2 0 16,-2 3 1-16,-1 1-1 16,0 3 2-16,-2 3-5 15,-1 1 3-15,-3 3-1 16,1 0 1-16,0 0-5 15,-1 4 5-15,3 3 0 16,6-1 2-16,-4 3-2 16,3-2 0-16,-5 1-6 0,-3 0 6 15,-4-2 0-15,-2 2-1 16,-6-1-8-16,-4 1 7 16,-4-3-5-16,-1 1-7 15,0-1 10-15,-3-2-18 16,-3-1-1-16,0-2-16 15,0 0-6-15,0 0 1 16,0 0-41-16,-1-2-100 16,-7-11-44-16,2-5-65 15</inkml:trace>
    <inkml:trace contextRef="#ctx0" brushRef="#br0" timeOffset="209383.7249">1565 7350 496 0,'0'0'101'16,"0"0"20"-16,0 0-20 15,0 0 19-15,0 0-38 16,0 0-28-16,-57-35-49 16,63 35 1-16,18 0-6 15,12 0 2-15,10 4 4 16,11 12-6-16,1 7 2 15,-4 9 0-15,-5 6-2 16,-3 5 0-16,-9 7 0 16,-8 4 4-16,-11 0-4 0,-8 5 14 15,-10-3 6-15,0 2 22 16,-18-2-18-16,-12-3-10 16,-10 1 14-16,-12 1-15 15,-11 12-5-15,-17 11-8 16,-22 0-100-16,-28-10-738 15</inkml:trace>
    <inkml:trace contextRef="#ctx0" brushRef="#br0" timeOffset="241966.7556">24052 4059 345 0,'0'0'61'0,"0"0"-51"16,0 0-6-16,0 0-2 15,0 0-1-15,0 0 10 16,40 98 11-16,-22-63 0 16,2 8-1-16,4 7-5 15,1 11 13-15,3 10-17 0,0 16 0 16,4 22 2-16,-1 19-8 15,2 20 8 1,4 19-5-16,6 10-6 0,2 13-3 16,7 13 0-16,5 3 0 15,3 4-4-15,1 5-4 16,-3-10-48-16,-16-2-262 16</inkml:trace>
    <inkml:trace contextRef="#ctx0" brushRef="#br1" timeOffset="531051.6758">10930 15707 699 0,'0'0'38'0,"0"0"21"0,0 0 2 16,0 0 10-16,-89-38-16 15,55 73 3-15,-1 19-10 16,0 21-4-16,-1 29 0 16,1 12-27-16,9 5 9 15,10 0-5-15,16-12-19 16,18-9-2-16,42-11 1 15,30-12-1-15,35-9 3 16,26-7-3-16,32-8-30 16,25-17-268-16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5:25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E993C5B-B161-4C94-A44A-6F8948AEB54F}" emma:medium="tactile" emma:mode="ink">
          <msink:context xmlns:msink="http://schemas.microsoft.com/ink/2010/main" type="inkDrawing" rotatedBoundingBox="20961,3921 21020,3923 21019,3937 20960,3935" semanticType="callout" shapeName="Other">
            <msink:sourceLink direction="with" ref="{C1DA75D8-479C-458F-A29E-73E2A60636D6}"/>
          </msink:context>
        </emma:interpretation>
      </emma:emma>
    </inkml:annotationXML>
    <inkml:trace contextRef="#ctx0" brushRef="#br0">20961 3921 834 0,'0'0'25'0,"0"0"-25"15,0 0-20-15,0 0-3 16,0 0-41-16,0 0-148 15,59 2-116-15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5:25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18A75CB-7F37-4A76-9EB7-2E14CE2939A4}" emma:medium="tactile" emma:mode="ink">
          <msink:context xmlns:msink="http://schemas.microsoft.com/ink/2010/main" type="inkDrawing" rotatedBoundingBox="21517,3951 21646,3917 21647,3919 21518,3953" semanticType="callout" shapeName="Other">
            <msink:sourceLink direction="with" ref="{C1DA75D8-479C-458F-A29E-73E2A60636D6}"/>
          </msink:context>
        </emma:interpretation>
      </emma:emma>
    </inkml:annotationXML>
    <inkml:trace contextRef="#ctx0" brushRef="#br0">21518 3953 559 0,'0'0'55'0,"0"0"-55"16,0 0-10-16,97-27-22 0,-65 21-187 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5:25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ACEF083-78B8-48A0-B2B7-44652FC1072D}" emma:medium="tactile" emma:mode="ink">
          <msink:context xmlns:msink="http://schemas.microsoft.com/ink/2010/main" type="inkDrawing" rotatedBoundingBox="22024,3936 22096,3928 22096,3932 22025,3941" semanticType="callout" shapeName="Other">
            <msink:sourceLink direction="with" ref="{C1DA75D8-479C-458F-A29E-73E2A60636D6}"/>
          </msink:context>
        </emma:interpretation>
      </emma:emma>
    </inkml:annotationXML>
    <inkml:trace contextRef="#ctx0" brushRef="#br0">22025 3937 710 0,'0'0'73'0,"0"0"-9"15,0 0 69-15,0 0 3 16,0 0-81-16,0 0-32 16,21 0-23-16,-8 0-10 15,7-3-216-15,-3-3-245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39:21.5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8413C14-6124-4653-B9C3-A1C38121C972}" emma:medium="tactile" emma:mode="ink">
          <msink:context xmlns:msink="http://schemas.microsoft.com/ink/2010/main" type="writingRegion" rotatedBoundingBox="10269,8130 23265,7664 23566,16062 10570,16528"/>
        </emma:interpretation>
      </emma:emma>
    </inkml:annotationXML>
    <inkml:traceGroup>
      <inkml:annotationXML>
        <emma:emma xmlns:emma="http://www.w3.org/2003/04/emma" version="1.0">
          <emma:interpretation id="{10F4E31B-3DC2-468B-BF43-A283E0962863}" emma:medium="tactile" emma:mode="ink">
            <msink:context xmlns:msink="http://schemas.microsoft.com/ink/2010/main" type="paragraph" rotatedBoundingBox="11383,8586 17718,7710 17830,8524 11495,94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43B154-B9F1-4C16-AC42-A897F86BC12C}" emma:medium="tactile" emma:mode="ink">
              <msink:context xmlns:msink="http://schemas.microsoft.com/ink/2010/main" type="inkBullet" rotatedBoundingBox="11486,9335 12148,9244 12156,9308 11495,940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11525 9394 541 0,'0'0'271'0,"0"0"-267"16,0 0 45-16,0 0 88 16,0 0-54-16,0 0-24 15,-30 0-53-15,47 0 5 16,13 0 2-16,12-9 10 15,13-4 11-15,8-3-6 16,5 1-17-16,4-2 0 16,-5 0-8-16,-6 3 1 15,-7 2-4-15,-11 4 4 16,-10 1-3-16,-9 4-1 0,-11 1-2 16,-4 1-8-16,-7 1-50 15,-2 0-32-15,0-2-17 16,0-2-42-16,0-6-225 15</inkml:trace>
      </inkml:traceGroup>
      <inkml:traceGroup>
        <inkml:annotationXML>
          <emma:emma xmlns:emma="http://www.w3.org/2003/04/emma" version="1.0">
            <emma:interpretation id="{F65CB62C-B268-48C0-84A9-FDC806ED78E7}" emma:medium="tactile" emma:mode="ink">
              <msink:context xmlns:msink="http://schemas.microsoft.com/ink/2010/main" type="line" rotatedBoundingBox="12257,8465 17718,7710 17817,8430 12357,9186"/>
            </emma:interpretation>
          </emma:emma>
        </inkml:annotationXML>
        <inkml:traceGroup>
          <inkml:annotationXML>
            <emma:emma xmlns:emma="http://www.w3.org/2003/04/emma" version="1.0">
              <emma:interpretation id="{3758C126-2512-4703-BB4F-D0AE0E68F4D5}" emma:medium="tactile" emma:mode="ink">
                <msink:context xmlns:msink="http://schemas.microsoft.com/ink/2010/main" type="inkWord" rotatedBoundingBox="12310,8851 12688,8799 12712,8973 12334,9025"/>
              </emma:interpretation>
              <emma:one-of disjunction-type="recognition" id="oneOf1"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r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_</emma:literal>
                </emma:interpretation>
              </emma:one-of>
            </emma:emma>
          </inkml:annotationXML>
          <inkml:trace contextRef="#ctx0" brushRef="#br0" timeOffset="731.8457">12324 8947 416 0,'0'0'279'0,"0"0"-214"16,0 0 28-16,0 0 55 16,0 0-32-16,0 0-23 15,0-24-36-15,0 24-13 16,0 0-33-16,0 0-5 16,0 2-5-16,0 10 2 15,2 4 7-15,1 0 4 16,-1-1-4-16,1-2 6 15,0-2-12-15,0-4 3 16,2-3 1-16,-2-2-6 16,4-2 7-16,7 0-2 15,9-11 16-15,8-12 2 16,7-7-23-16,2-2 11 0,6-2-13 16,2 1-26-16,1 3-114 15,-5 1-330-15</inkml:trace>
        </inkml:traceGroup>
        <inkml:traceGroup>
          <inkml:annotationXML>
            <emma:emma xmlns:emma="http://www.w3.org/2003/04/emma" version="1.0">
              <emma:interpretation id="{25305029-6561-4AC9-997E-9D86AB819438}" emma:medium="tactile" emma:mode="ink">
                <msink:context xmlns:msink="http://schemas.microsoft.com/ink/2010/main" type="inkWord" rotatedBoundingBox="13124,8486 13586,8422 13628,8729 13167,8793"/>
              </emma:interpretation>
              <emma:one-of disjunction-type="recognition" id="oneOf2">
                <emma:interpretation id="interp6" emma:lang="" emma:confidence="0.5">
                  <emma:literal>it</emma:literal>
                </emma:interpretation>
                <emma:interpretation id="interp7" emma:lang="" emma:confidence="0">
                  <emma:literal>i</emma:literal>
                </emma:interpretation>
                <emma:interpretation id="interp8" emma:lang="" emma:confidence="0">
                  <emma:literal>its</emma:literal>
                </emma:interpretation>
                <emma:interpretation id="interp9" emma:lang="" emma:confidence="0">
                  <emma:literal>is</emma:literal>
                </emma:interpretation>
                <emma:interpretation id="interp10" emma:lang="" emma:confidence="0">
                  <emma:literal>in</emma:literal>
                </emma:interpretation>
              </emma:one-of>
            </emma:emma>
          </inkml:annotationXML>
          <inkml:trace contextRef="#ctx0" brushRef="#br0" timeOffset="2165.5098">13173 8772 556 0,'0'0'392'0,"0"0"-368"16,0 0-17-16,0 0 31 15,0 0 82-15,0 0-67 16,0 0-31-16,-6 20 23 16,6-20-1-16,11 0 8 15,9-7 24-15,7-10-40 16,-1-3-21-16,0-4-6 16,-11 5-9-16,-2-1 6 15,-8 6-2-15,-4 6 0 16,-1 2 2-16,0 6-6 0,0 0 0 15,0 0-7 1,0 6-11-16,0 9 18 0,0 3 0 16,0-1 2-16,8-3-1 15,3-5 0-15,4-5-1 16,5-4 2-16,2 0 4 16,7-11-2-16,1-11 1 15,-1-4-5-15,-2-6 5 16,-6 3-3-16,-2-3 3 15,-8 1-2-15,-2 5 1 0,-5 2-2 16,-2 4 1 0,-2 6 13-16,0 5-5 15,0 3-4-15,0 5 8 16,0 1-15-16,0 0-1 0,0 15-3 16,0 10 3-16,0 4 1 15,0-1 1-15,0-5-1 16,5-1 0-16,2-8-1 15,-1-3-3-15,3-6-17 16,0-5-106-16,-2-5-172 16,-7-18-510-16</inkml:trace>
          <inkml:trace contextRef="#ctx0" brushRef="#br0" timeOffset="2300.7758">13396 8449 1019 0,'0'0'76'0,"0"0"-51"0,0 0-9 16,0 0-16-16,0 0-1 16,0 0-6-16,97 0-227 15</inkml:trace>
        </inkml:traceGroup>
        <inkml:traceGroup>
          <inkml:annotationXML>
            <emma:emma xmlns:emma="http://www.w3.org/2003/04/emma" version="1.0">
              <emma:interpretation id="{59763029-8C78-45B6-B305-5D87A3B139D0}" emma:medium="tactile" emma:mode="ink">
                <msink:context xmlns:msink="http://schemas.microsoft.com/ink/2010/main" type="inkWord" rotatedBoundingBox="14094,8369 14840,8407 14824,8720 14078,8682"/>
              </emma:interpretation>
              <emma:one-of disjunction-type="recognition" id="oneOf3">
                <emma:interpretation id="interp11" emma:lang="" emma:confidence="0.5">
                  <emma:literal>cos</emma:literal>
                </emma:interpretation>
                <emma:interpretation id="interp12" emma:lang="" emma:confidence="0">
                  <emma:literal>con</emma:literal>
                </emma:interpretation>
                <emma:interpretation id="interp13" emma:lang="" emma:confidence="0">
                  <emma:literal>Cor</emma:literal>
                </emma:interpretation>
                <emma:interpretation id="interp14" emma:lang="" emma:confidence="0">
                  <emma:literal>coen</emma:literal>
                </emma:interpretation>
                <emma:interpretation id="interp15" emma:lang="" emma:confidence="0">
                  <emma:literal>Cos</emma:literal>
                </emma:interpretation>
              </emma:one-of>
            </emma:emma>
          </inkml:annotationXML>
          <inkml:trace contextRef="#ctx0" brushRef="#br0" timeOffset="3282.9935">14216 8376 733 0,'0'0'436'0,"0"0"-347"16,0 0-8-16,0 0-4 15,0 0-40-15,0 0-26 16,-71 6-8-16,51 24 6 15,3 5-9-15,3 0 0 16,8 0 1-16,3-5 0 16,3-6-1-16,0-7 0 15,12-6 0-15,6-7 3 16,8-4-3-16,5 0 2 16,6-17 1-16,-3-2-1 15,-4 0-2-15,-12 7 0 16,-6 4 3-16,-9 4 2 0,-3 3-4 15,0 1 1-15,0 0-4 16,0 0-3-16,-10 10 5 16,-4 8 0-16,2 5 1 15,2 1-2-15,8 1 0 16,2-2 1-16,0-4-5 16,14-3 5-16,4-7 0 15,7-4 3-15,3-5-2 16,1 0-1-16,-1-9 3 15,-6-6 0-15,-4-2-1 16,-5 0 1-16,-6 0 0 16,-6 0 0-16,-1-1 1 0,0 1-4 15,-9-1 0-15,-4 4 0 16,-1 2-2-16,3 4 2 16,0 6 0-16,3-1 0 15,-1 3-1-15,4 0-6 16,0 3 3-16,1 7 4 15,1 4-7-15,3 1 10 16,0 0-9-16,0 1 6 16,0-4-6-16,10 1 4 15,-1-2-14-15,4-5-7 16,0-2 13-16,0-4-2 16,0 0 2-16,4 0 3 15,-1-3-8-15,2-6 14 0,-3-3-7 16,3-2 5-1,-5 3 0-15,2-2 6 0,-3 2-4 16,-2 5 1-16,-1 0 0 16,0 4 1-16,-1-1-1 15,0 3-6-15,3 0 5 16,-3 0-3-16,2 5 3 16,-2 3 1-16,-4 1 0 15,-2 1-1-15,-2 0 2 16,0 0-2-16,0-3 1 15,0-2-22-15,-3 0-74 16,1-5 1-16,2 0 35 0,0 0 60 16,0 0-1-1,5 0 4-15,5-3 2 0,0 0 19 16,-1 3 39-16,1-4 13 16,0 4-29-16,0-3-15 15,2 1-8-15,3 0-16 16,3-4 1-16,0-3-9 15,3-3-4-15,1-5-158 16,-4-3-298-16</inkml:trace>
        </inkml:traceGroup>
        <inkml:traceGroup>
          <inkml:annotationXML>
            <emma:emma xmlns:emma="http://www.w3.org/2003/04/emma" version="1.0">
              <emma:interpretation id="{2D72925E-79E0-48C5-866C-EFE6FAE9D681}" emma:medium="tactile" emma:mode="ink">
                <msink:context xmlns:msink="http://schemas.microsoft.com/ink/2010/main" type="inkWord" rotatedBoundingBox="15083,8302 15628,8321 15616,8658 15071,8640"/>
              </emma:interpretation>
              <emma:one-of disjunction-type="recognition" id="oneOf4">
                <emma:interpretation id="interp16" emma:lang="" emma:confidence="0.5">
                  <emma:literal>be</emma:literal>
                </emma:interpretation>
                <emma:interpretation id="interp17" emma:lang="" emma:confidence="0">
                  <emma:literal>by</emma:literal>
                </emma:interpretation>
                <emma:interpretation id="interp18" emma:lang="" emma:confidence="0">
                  <emma:literal>bc</emma:literal>
                </emma:interpretation>
                <emma:interpretation id="interp19" emma:lang="" emma:confidence="0">
                  <emma:literal>me</emma:literal>
                </emma:interpretation>
                <emma:interpretation id="interp20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4065.905">15086 8325 741 0,'0'0'195'15,"0"0"-113"-15,0 0 27 16,0 0 56-16,0 0-91 16,0 0-33-16,-3-22-41 15,3 34 5-15,6 12 12 16,3 6-10-16,-3 6 9 15,-3 4 20-15,-3 0-22 16,0 1-5-16,0-6 12 16,-1-10-19-16,-6-8 3 0,6-8 1 15,-1-6-5-15,2-3 3 16,0 0-3-16,0-16 25 16,7-13-16-16,12-8-10 15,7 1 0-15,2 4-13 16,0 8-14-16,-3 8 14 15,-4 10-1-15,-6 4 12 16,0 2-2-16,-5 0-3 16,2 13 6-16,-4 5-2 15,-4 4 1-15,-2 3 2 16,-2 0 0-16,0 2 2 16,-6-2 0-16,-7-3-1 15,0-3-1-15,0-5 0 0,0-4 6 16,7-4-6-1,0-3 4-15,6-3-1 0,0 0 1 16,0-10-4-16,3-8-27 16,13-1-5-16,5 4-6 15,-3 3-3-15,-3 7 30 16,-4 3 9-16,2 2 2 16,-3 0-5-16,2 0 2 15,0 0 6-15,1 0 4 16,2 0 17-16,3 0 0 15,2 0-5-15,5-1 2 16,2-10-13-16,-1-5 1 16,1-1-9-16,-5-2 6 15,-2 3-6-15,-5 1 3 0,-6 1-1 16,-4 3 0-16,-3 5-1 16,-2 3-2-16,0 3-6 15,0 0 1-15,-5 8 4 16,-10 9 4-16,5 3-5 15,3-1 3-15,3-1 0 16,4-2 0-16,0-2 1 16,1-2-4-16,16-4-80 15,5-6-291-15</inkml:trace>
        </inkml:traceGroup>
        <inkml:traceGroup>
          <inkml:annotationXML>
            <emma:emma xmlns:emma="http://www.w3.org/2003/04/emma" version="1.0">
              <emma:interpretation id="{F3C80717-1A7D-4026-B340-0C7A38CE96F4}" emma:medium="tactile" emma:mode="ink">
                <msink:context xmlns:msink="http://schemas.microsoft.com/ink/2010/main" type="inkWord" rotatedBoundingBox="16096,7934 17718,7710 17817,8430 16196,8654"/>
              </emma:interpretation>
              <emma:one-of disjunction-type="recognition" id="oneOf5">
                <emma:interpretation id="interp21" emma:lang="" emma:confidence="0.5">
                  <emma:literal>loge.</emma:literal>
                </emma:interpretation>
                <emma:interpretation id="interp22" emma:lang="" emma:confidence="0">
                  <emma:literal>forge.</emma:literal>
                </emma:interpretation>
                <emma:interpretation id="interp23" emma:lang="" emma:confidence="0">
                  <emma:literal>Forge.</emma:literal>
                </emma:interpretation>
                <emma:interpretation id="interp24" emma:lang="" emma:confidence="0">
                  <emma:literal>Gorge.</emma:literal>
                </emma:interpretation>
                <emma:interpretation id="interp25" emma:lang="" emma:confidence="0">
                  <emma:literal>lodge.</emma:literal>
                </emma:interpretation>
              </emma:one-of>
            </emma:emma>
          </inkml:annotationXML>
          <inkml:trace contextRef="#ctx0" brushRef="#br0" timeOffset="6065.2127">16166 8436 853 0,'0'0'100'15,"0"0"-94"-15,0 0 16 16,0 0 90-16,0 0-16 16,0 0 16-16,0 0-14 15,60-30-63-15,-37 9-11 0,-3-6-7 16,-2 1 12-1,-5-3-20-15,-2-4 5 0,-8 1-14 16,-3-5 5-16,0-4 0 16,-2 1-5-16,-14-2 0 15,-1 3 4-15,0 3-4 16,3 5-1-16,2 8 1 16,5 6 11-16,4 7-9 15,0 7-4-15,3 1 2 16,0 2-4-16,0 0-4 15,0 14-4-15,0 12 12 16,0 11-2-16,1 8 4 16,4 4-10-16,1 3 18 15,2-1-11-15,-2-4 2 0,4-6-1 16,2-9 5-16,1-5-5 16,3-9-4-16,2-5 1 15,3-7 4-15,4-6-1 16,1 0 6-16,1-3-3 15,0-13 9-15,-7 1-12 16,-6 2-2-16,-7 5 2 16,-4 3 5-16,-3 5-5 15,0 0-1-15,0 0-16 16,-6 0 13-16,-6 13 0 16,-3 4 8-16,4 3-5 15,2-2 1-15,8 1-3 16,1-2 3-16,0-4 3 0,13-1-3 15,5-3-4 1,5-1 4-16,3-5 10 0,2-3-10 16,-5 0 1-16,-3 0 4 15,-8-6-4-15,-4-7-1 16,-3-2 1-16,-5-7 6 16,0 0-14-16,0-3 5 15,-13 2-5-15,-2 0 7 16,-2 5-8-16,4 4 5 15,5 7-2-15,2 5-3 16,3 2 7-16,3 0-3 16,-2 0-5-16,-1 0 7 0,1 11 0 15,2 3-1 1,0 1 3-16,0-1-2 0,7-1 0 16,7-2 3-16,1-5-1 15,5 0 0-15,-5-6 2 16,1 0-2-16,2-6 0 15,-2-7 3-15,-2-7-2 16,-1-2-1-16,1-2-4 16,0-2 4-16,2 1-1 15,-2 3 0-15,3 1 0 16,-2 4 1-16,1 5 0 16,2 5-1-16,-3 2-2 15,3 5 2-15,-2 0-6 16,-4 0 6-16,-1 10 1 0,-1 4-7 15,-4 3 7-15,0 2 0 16,-2 3 0-16,1-2-2 16,-2-3 5-16,3-3-4 15,-1-2 1-15,6-5 0 16,4-2 1-16,5-5-1 16,9 0 5-16,7 0 2 15,3-15-6-15,0 1 2 16,-5-1-3-16,-7-2 4 15,-6 3-1-15,-6 2-2 16,-8 2 0-16,-3 5 1 16,-4 3-2-16,0 2 0 15,0 0-6-15,-13 2 4 0,-5 14-2 16,-4 4 5-16,3 2-1 16,5 3 0-16,3-6-1 15,9 1-2-15,2-5 3 16,0-2-4-16,0-6 2 15,11-2 4-15,5-5-2 16,0 0 2-16,5 0 0 16,-2-14 4-16,-1-1-4 15,-6-4 1-15,-1 2 0 16,-4 1-3-16,-5 5 4 16,0 4-3-16,-2 5 8 15,0 2 13-15,0 0-22 16,0 0-4-16,0 7 1 0,0 16-4 15,0 7 7-15,-2 2 2 16,-6 4 2-16,1-4-4 16,-1-3 1-16,0-1 4 15,0-8-4-15,3-9 0 16,4-5-1-16,-1-4 0 16,2-2-3-16,0-2-1 15,15-15-37-15,6-5-5 16,4 0 6-16,-1 2-10 15,0 6 20-15,-6 2 18 16,0 3 6-16,-6 3 6 16,-3 0 0-16,0 2 2 15,-3 0 3-15,3 1 28 16,4 0-13-16,1-3-5 0,5 1-1 16,-1 0-1-16,0-2 2 15,1-4 4-15,1-2 1 16,3-2-12-16,1-4-3 15,1-2 2-15,-5 0-4 16,-5-2-3-16,-5 5 4 16,-7 6-3-16,-3 2 6 15,0 6 12-15,0 4-16 16,-10 0-3-16,-4 9 0 16,-7 11 4-16,2 5 9 15,6 2 5-15,2-4-1 16,8-1-12-16,3-5 1 15,0-3-6-15,0-4-1 0,15-6-1 16,10-4 2-16,10 0 0 16,5-6 0-16,3-9-94 15,-5-3-40-15,-7 4-410 16</inkml:trace>
          <inkml:trace contextRef="#ctx0" brushRef="#br0" timeOffset="6163.1621">17802 8317 587 0,'0'0'304'0,"0"0"-98"15,0 0-63-15,0 0-44 16,0 0-70-16,0 0-29 16,-28 10-137-16</inkml:trace>
        </inkml:traceGroup>
      </inkml:traceGroup>
    </inkml:traceGroup>
    <inkml:traceGroup>
      <inkml:annotationXML>
        <emma:emma xmlns:emma="http://www.w3.org/2003/04/emma" version="1.0">
          <emma:interpretation id="{2CB3917E-C019-47FF-B851-DBEF89F61EA9}" emma:medium="tactile" emma:mode="ink">
            <msink:context xmlns:msink="http://schemas.microsoft.com/ink/2010/main" type="paragraph" rotatedBoundingBox="15303,9992 19883,9876 19903,10658 15323,1077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AA89472-5FDC-4B51-AE32-15F76CAFCF77}" emma:medium="tactile" emma:mode="ink">
              <msink:context xmlns:msink="http://schemas.microsoft.com/ink/2010/main" type="line" rotatedBoundingBox="15303,9992 19883,9876 19903,10658 15323,10774"/>
            </emma:interpretation>
          </emma:emma>
        </inkml:annotationXML>
        <inkml:traceGroup>
          <inkml:annotationXML>
            <emma:emma xmlns:emma="http://www.w3.org/2003/04/emma" version="1.0">
              <emma:interpretation id="{68734D33-7C6C-4647-90A2-3C55F2C979BC}" emma:medium="tactile" emma:mode="ink">
                <msink:context xmlns:msink="http://schemas.microsoft.com/ink/2010/main" type="inkWord" rotatedBoundingBox="15304,10025 16692,9990 16711,10739 15323,10774"/>
              </emma:interpretation>
              <emma:one-of disjunction-type="recognition" id="oneOf6">
                <emma:interpretation id="interp26" emma:lang="" emma:confidence="0.5">
                  <emma:literal>(with</emma:literal>
                </emma:interpretation>
                <emma:interpretation id="interp27" emma:lang="" emma:confidence="0">
                  <emma:literal>(wit</emma:literal>
                </emma:interpretation>
                <emma:interpretation id="interp28" emma:lang="" emma:confidence="0">
                  <emma:literal>[wit</emma:literal>
                </emma:interpretation>
                <emma:interpretation id="interp29" emma:lang="" emma:confidence="0">
                  <emma:literal>[wait</emma:literal>
                </emma:interpretation>
                <emma:interpretation id="interp30" emma:lang="" emma:confidence="0">
                  <emma:literal>(wish</emma:literal>
                </emma:interpretation>
              </emma:one-of>
            </emma:emma>
          </inkml:annotationXML>
          <inkml:trace contextRef="#ctx0" brushRef="#br0" timeOffset="52332.3213">15480 10294 22 0,'0'0'10'0,"0"0"-1"15,0 0-8-15,0 0 14 16,0 0 7-16,0 0 24 16,0 0-15-16,0 0 11 15,0 0-8-15,25-50-6 0,-25 43 12 16,0-1 9-16,0 0-38 16,0 0 21-16,0 1-16 15,0 2-15-15,0 0 9 16,0 2-8-16,0 3-2 15,0-3 0-15,0 3 2 16,0 0-2-16,2-2 1 16,1 0-2-16,1 1 1 15,-1 1 0-15,-3-2 1 16,0 2 2-16,0-1-3 16,0 0 46-16,0 1 9 15,0 0-9-15,0 0 29 16,-6 0-30-16,-6 0 0 0,-1 4-15 15,-4 7 5 1,1 3 16-16,-3 5-10 0,-2 6-6 16,1 3 0-16,-1 8-3 15,2 1 18-15,4 6-28 16,3 1 2-16,6 1 4 16,5-3-16-16,1-1 7 15,0-1-6-15,9-5-12 16,9-3 3-16,2-5 6 15,0-4-9-15,1-4 0 16,0-7 4-16,0-3-5 16,1-7 6-16,0-2-2 15,0 0-8-15,-2 0-26 16,-4 0-141-16,-3-5-35 0,-3-7-253 16</inkml:trace>
          <inkml:trace contextRef="#ctx0" brushRef="#br0" timeOffset="68834.042">15838 10357 220 0,'0'0'0'0</inkml:trace>
          <inkml:trace contextRef="#ctx0" brushRef="#br0" timeOffset="69449.3368">15810 10198 184 0,'0'0'123'0,"0"0"-61"15,0 0-3-15,0 0 21 0,0 0-8 16,0 0-7-16,-6-32 15 16,4 28-29-16,1 1 10 15,1-2-1-15,-2 0-7 16,1 2 27-16,-1-1-9 15,-2 1 1-15,4 3-31 16,-1-2-4-16,0 2 4 16,1 0-34-16,-2 0-7 15,1 7-2-15,-2 10 2 16,2 4 3-16,1 3 13 0,0 1-16 16,0-3 16-1,0-1-7-15,0-5-3 0,0-5 2 16,4-2-4-16,0-5-2 15,-3-4 2-15,5 0-4 16,-2 0 8-16,5-3 5 16,2-11-9-16,-3 7 1 15,-2 2-3-15,-4 5-2 16,-1 0 0-16,-1 0-17 16,2 12 12-16,3 2 5 15,0 0 0-15,0-3 4 16,1-4-4-16,4-2 0 15,3-5 3-15,3 0 4 0,6-4-1 16,3-12-6 0,3-1 2-16,-1-3-5 0,-2 0-130 15,-8 2-158-15,-9 4-245 16</inkml:trace>
          <inkml:trace contextRef="#ctx0" brushRef="#br0" timeOffset="70286.6768">16041 10357 507 0,'0'0'125'0,"0"0"-104"15,0 0 103-15,0 0-48 0,0 0 7 16,85-77-41 0,-68 58-10-16,-2 2-23 0,-5 6 2 15,-6 2-10-15,-4 6 5 16,0 1-2-16,0 2 10 15,-1 0-3-15,-10 3-11 16,-1 11 4-16,3 1 0 16,3 2 3-16,3-3 2 15,3 1 4-15,0-2-12 16,6-5 18-16,10-2-15 16,4-6 5-16,2 0 2 15,2-5 0-15,-3-9-4 16,2-4 4-16,-4-1-10 15,-3 0-1-15,-2 2 0 16,-7 4 0-16,-4 1-1 0,-3 6 5 16,0 0-4-1,0 4 0-15,0 2-9 0,0 0 8 16,-7 0 0-16,2 0 1 16,-1 6 0-16,2 5 3 15,4 0-6-15,0-1 2 16,0-1 1-16,5 0 4 15,11-2-4-15,4-6 1 16,4-1 4-16,3 0-1 16,0-6-4-16,-1-6 4 15,-5-3 0-15,-1 1-4 16,-5-3-5-16,-4 2 5 0,-1-1-1 16,-4 1-1-16,-3 0 2 15,-2 1 0-15,-1 2 1 16,0-1 0-16,0 7 0 15,0 5 11-15,0 1 25 16,0 0-27-16,0 0-10 16,0 7-6-16,0 13 6 15,0 4 7-15,4 3 6 16,-4-1-8-16,4-1 15 16,-4-1-17-16,0-3 6 15,0-6-1-15,0-5-4 16,0-4 1-16,0-6-5 15,0 0 0-15,0 0 5 0,0-1 0 16,9-14-5 0,0-3-34-16,1 0 4 0,2 3 27 15,-1 7-5-15,-2 5 5 16,1 3 0-16,-1 0-5 16,0 0 8-16,-1 0 1 15,6 3 3-15,-3 3-3 16,1-2-1-16,-3-3 0 15,-3-1 0-15,0 0-4 16,-4 0-2-16,1 0-206 16,-3-9-213-16</inkml:trace>
          <inkml:trace contextRef="#ctx0" brushRef="#br0" timeOffset="70834.639">16359 10193 587 0,'0'0'152'15,"0"0"-81"-15,0 0 15 16,0 0 0-16,0 0-39 16,0 0 13-16,-33-53-27 15,33 36-19-15,0 0-11 16,0-5 7-16,0 0 2 0,0 0-10 16,0 5 9-16,0 5-10 15,0 4 9-15,0 5 18 16,0 3-14-16,0 0-1 15,0 0-13-15,0 16-5 16,-2 2 5-16,-2 4 0 16,-2-1 8-16,4 0-16 15,-1-4 8-15,3 0-30 16,-1-7-125-16,1-6-107 16,-2-4-379-16</inkml:trace>
          <inkml:trace contextRef="#ctx0" brushRef="#br0" timeOffset="70934.6691">16359 10193 651 0</inkml:trace>
          <inkml:trace contextRef="#ctx0" brushRef="#br0" timeOffset="70978.1052">16359 10193 651 0,'-108'-84'94'0,"108"84"-91"0,0 3-2 0,12 0 0 0,9 0-1 15,1 2-196-15</inkml:trace>
        </inkml:traceGroup>
        <inkml:traceGroup>
          <inkml:annotationXML>
            <emma:emma xmlns:emma="http://www.w3.org/2003/04/emma" version="1.0">
              <emma:interpretation id="{B515B2E2-F2CB-40CA-9C77-A62220419742}" emma:medium="tactile" emma:mode="ink">
                <msink:context xmlns:msink="http://schemas.microsoft.com/ink/2010/main" type="inkWord" rotatedBoundingBox="17129,9945 19883,9876 19898,10463 17144,10533">
                  <msink:destinationLink direction="with" ref="{4234930A-F433-4B57-85D3-BA376EC387FD}"/>
                </msink:context>
              </emma:interpretation>
              <emma:one-of disjunction-type="recognition" id="oneOf7">
                <emma:interpretation id="interp31" emma:lang="" emma:confidence="0.5">
                  <emma:literal>reprune)</emma:literal>
                </emma:interpretation>
                <emma:interpretation id="interp32" emma:lang="" emma:confidence="0.5">
                  <emma:literal>rep base)</emma:literal>
                </emma:interpretation>
                <emma:interpretation id="interp33" emma:lang="" emma:confidence="0">
                  <emma:literal>repruned)</emma:literal>
                </emma:interpretation>
                <emma:interpretation id="interp34" emma:lang="" emma:confidence="0">
                  <emma:literal>rep bare)</emma:literal>
                </emma:interpretation>
                <emma:interpretation id="interp35" emma:lang="" emma:confidence="0">
                  <emma:literal>rip base)</emma:literal>
                </emma:interpretation>
              </emma:one-of>
            </emma:emma>
          </inkml:annotationXML>
          <inkml:trace contextRef="#ctx0" brushRef="#br0" timeOffset="76578.9621">17139 10330 607 0,'0'0'55'15,"0"0"-45"-15,0 0 52 16,0 0 41-16,0 0-5 16,0 0-15-16,0 0-28 15,56-62-27-15,-53 50-7 16,-1-3 19-16,-2 1-15 16,0-1-15-16,0-1 0 15,0-1-10-15,0 0 9 16,0 1-1-16,0-3-7 15,1 2 2-15,7 3-3 16,5 4 0-16,-1 0 0 0,4 5 2 16,-1 3-3-16,0 2 1 15,-1 0-4-15,-3 0 0 16,-2 3-2-16,-1 6 6 16,-2 2-1-16,-3 3-4 15,-1-2 3-15,-2 5 0 16,0-1 2-16,0-1 8 15,0 1 4-15,0 0 1 16,0-4 4-16,2 0-16 16,6-2 7-16,2-3 2 15,4-3-7-15,1-4 8 16,2 0-11-16,2 0 4 0,1-7 6 16,0-7-10-16,-4 2 7 15,-1-2-7-15,-5 1 1 16,-2 3 10-16,-3-2-9 15,-4 5 0-15,-1 2-1 16,0 3-1-16,0 2-5 16,0 0 4-16,-6 0-2 15,-2 10 3-15,4 4 0 16,2 0 0-16,2-1-3 16,0-1 0-16,0-1 3 15,14-5 5-15,4-1-4 16,1-5 3-16,2 0-2 15,1-1 10-15,1-14-12 16,-4-2 0-16,1-3 4 16,-2 0-4-16,-4-4 7 0,-3 2-7 15,-3 1 3-15,-1 1-2 16,-4 5 3-16,0 6-4 16,-2 4 3-16,-1 5 2 15,0 0 8-15,0 0-13 16,0 10-16-16,0 11 16 15,-7 6 6-15,0 4-2 16,2-1 0-16,2 1-3 16,2-8-1-16,-1-2 7 15,-1-5-7-15,1-6 0 16,2-5 0-16,0-5 6 16,0 0-6-16,0 0 4 0,0-17 10 15,0-3-6-15,0-8-8 16,4-4 0-16,3 0 0 15,3-1 4-15,-1-4-7 16,0 5 3-16,3 4 0 16,-3 6-2-16,0 8 1 15,0 6 1-15,-1 5 0 16,-3 3-6-16,5 0 4 16,-2 0-9-16,-1 6 11 15,1 9 0-15,-2 5-3 16,-4 5-3-16,-2 4 4 15,0 1-1-15,-12-2 3 16,-7 0-2-16,-1-6 2 0,1-5-6 16,3-3 6-1,5-4-3-15,6-3-10 0,5-4-152 16,0-3-170-16,0 0-481 16</inkml:trace>
          <inkml:trace contextRef="#ctx0" brushRef="#br0" timeOffset="78582.2081">17832 10299 744 0,'0'0'135'0,"0"0"-104"16,0 0 69-16,0 0-14 15,98-67-31-15,-69 48-4 16,1-1-23-16,-2-2 0 15,2-2-12-15,-3-1-8 16,-5 1 6-16,-4 1-6 16,-3 2 2-16,-5 3 5 15,-2 3-6-15,-5 8 17 16,0 2-13-16,-3 3 3 16,0 2-12-16,0 0-4 15,0 0-12-15,-3 4 12 16,-8 11 10-16,2 2 3 15,3 0-12-15,2 2-1 0,4-2 3 16,0-1 3 0,0-3-3-16,7-6-3 0,7 0 0 15,5-6 1-15,2-1 3 16,-1 0-4-16,0 0 7 16,-5-3-4-16,-1-2-2 15,-8 2 1-15,-5 1 1 16,-1 2-3-16,0 0 0 15,0 0-17-15,-5 2 4 16,-9 11 13-16,0 2 3 16,3 4 4-16,2-2-4 15,6 2 3-15,3-2-6 0,0 0 1 16,0-3 0 0,9-2 2-16,5 1-3 0,1-8 3 15,2-4-1-15,-2-1 2 16,3 0-3-16,-6-3 0 15,4-11 4-15,-6-2-5 16,-2-1 0-16,-2-2 1 16,-6 0 3-16,0 4-5 15,0 3 1-15,-2 1-1 16,-8 6 0-16,2 2-4 16,2 3-2-16,0 0 4 15,-2 0 2-15,5 0 1 16,-3 0-5-16,3 8 8 15,1 3-5-15,2-2 4 16,0 1-4-16,0-2 2 0,2 1-2 16,8-2 1-1,5-2-11-15,0-2-2 0,3-3 1 16,-3 0-24-16,4 0 10 16,0 0 10-16,-1-6 8 15,-1-3 2-15,-2-1 7 16,-2 1 0-16,-1-2-1 15,-1 3 4-15,-1 0-3 16,-1 3 0-16,0 0 3 16,0 1-5-16,-3 1 2 15,0 3 0-15,-5-2-1 16,1 2 2-16,-2 0-1 0,0 0 0 16,0 0-2-1,0 0-3-15,-6 0-21 0,-9 5 26 16,-2 5 5-16,1 4-5 15,2 0-1-15,4 1 1 16,1 2 0-16,5-3 0 16,4 1-2-16,0-1 2 15,0-4 4-15,3 0-3 16,10-5 6-16,1-3-4 16,2-2-2-16,0 0 4 15,4 0-2-15,-5-7-1 16,2-4 2-16,-3 2-4 15,-2-3 0-15,-2 0 5 0,-4 4-3 16,-1-3-2 0,-2 7 3-16,-3-2-1 0,0 4 6 15,0 2-5-15,0 0 17 16,0 0-6-16,0 0-14 16,-6 0 9-16,-2 6-6 15,-1 7-1-15,3 1 0 16,1 0-2-16,2 0 7 15,3 0-7-15,0-2 6 16,0-1-6-16,7-1 2 16,2-3 2-16,4-2 0 15,2 0-1-15,-1-5 1 16,0 0-2-16,-1 0 0 16,0 0 4-16,-3-5-6 0,1-3 0 15,-1 0 2-15,-1-2 0 16,-3 0-2-16,-1 1 0 15,1-2 5-15,-1 2-10 16,0 0 10-16,-2-1-5 16,-2 3 0-16,2 0-5 15,1-1 5-15,-1 5 1 16,-3 0 1-16,4 0-4 16,-1 1 2-16,3 2 0 15,-2 0 4-15,2 0-4 16,0 0 0-16,0 0-7 15,3 6 1-15,-4 8 4 16,-3 4 2-16,-2 2 0 0,0 1-1 16,0 1-2-16,-7-5 3 15,0-1 3-15,0-5-2 16,5-5 7-16,0-3-8 16,2-3 0-16,0 0 4 15,0-6-1-15,11-8-3 16,7-5-17-16,1 1-45 15,-4 2 18-15,0 7 31 16,-3 5 13-16,-5 3-10 16,-2 1 14-16,-1 0-9 15,-3 0 5-15,3 0 0 16,-1 0 3-16,3 0 5 0,1 0 12 16,5 0-2-16,0 0-7 15,3 0 12-15,4-3-3 16,1-3-11-16,-1 0 10 15,2-5-9-15,0 1-5 16,1-2 11-16,1-2-6 16,0-1 3-16,-1 0 5 15,-1-2-17-15,-4-2 7 16,-2-1 0-16,-5 1-3 16,-3-1 4-16,-1 2-7 15,-2 5-2-15,-1 5 5 16,-3 5-2-16,0 3 2 15,0 0-5-15,0 0-8 16,-11 9 8-16,1 6 8 16,-2 3-6-16,5 4 3 0,-1-2-2 15,0-3 0-15,4 4-1 16,-2-4 1-16,6-2-6 16,0-1 2-16,0-1 1 15,0-4 2-15,7 1-1 16,4-3 1-16,3 0-1 15,2-4-1-15,2-1 4 16,-1-2-4-16,3 0 0 16,-2 0-2-16,-2-5-2 15,-4-6-28-15,-3-2-11 0,-3-1-70 16,-6-1-129 0,0-1-314-16</inkml:trace>
          <inkml:trace contextRef="#ctx0" brushRef="#br0" timeOffset="79282.5695">19391 10241 675 0,'0'0'160'16,"0"0"-66"-16,0 0 46 16,0 0 7-16,0 0-67 15,0 0-35-15,0 0-19 16,55-65 4-16,-37 45-23 15,-2-1 8-15,-1 4-5 0,-6-6-8 16,-1 3 8 0,-5 1-10-16,-3 3 0 0,0 2 11 15,0 9-8-15,0 4 5 16,0 1-8-16,-6 0 4 16,-8 14-2-16,-1 8 3 15,2-1-5-15,4 3 1 16,5-2 3-16,2-1-4 15,2-1 0-15,0-5-19 16,15-4-103-16,6-8-292 16</inkml:trace>
          <inkml:trace contextRef="#ctx0" brushRef="#br0" timeOffset="79598.7934">19805 9878 574 0,'0'0'235'16,"0"0"-188"-16,0 0 18 16,0 0 51-16,0 0-9 15,0 0-26-15,71 83 14 16,-65-52-19-16,-1 3-26 15,-4 2-22-15,-1 3 33 16,0 0-37-16,0-3-5 0,-6 0-6 16,-6 0-10-16,-5 1 13 15,-1-1-16-15,-4 1 2 16,-5-1-7-16,-3-3-58 16,-4-8-102-16,-6-8-438 15</inkml:trace>
        </inkml:traceGroup>
      </inkml:traceGroup>
    </inkml:traceGroup>
    <inkml:traceGroup>
      <inkml:annotationXML>
        <emma:emma xmlns:emma="http://www.w3.org/2003/04/emma" version="1.0">
          <emma:interpretation id="{24D40744-DB83-47B8-A2DF-429AA6027E7E}" emma:medium="tactile" emma:mode="ink">
            <msink:context xmlns:msink="http://schemas.microsoft.com/ink/2010/main" type="paragraph" rotatedBoundingBox="10431,12670 23427,12204 23455,12966 10459,134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060A5B-B608-4C7F-80C3-95E3DD7AE8DF}" emma:medium="tactile" emma:mode="ink">
              <msink:context xmlns:msink="http://schemas.microsoft.com/ink/2010/main" type="inkBullet" rotatedBoundingBox="10437,12830 11050,12808 11053,12914 10441,12936"/>
            </emma:interpretation>
            <emma:one-of disjunction-type="recognition" id="oneOf8">
              <emma:interpretation id="interp36" emma:lang="" emma:confidence="0">
                <emma:literal>-</emma:literal>
              </emma:interpretation>
            </emma:one-of>
          </emma:emma>
        </inkml:annotationXML>
        <inkml:trace contextRef="#ctx0" brushRef="#br1" timeOffset="472683.9351">10607 12852 725 0,'0'0'56'16,"0"0"-36"-16,0 0-10 16,85-22 70-16,-51 16-51 15,-1 3-10-15,0 0-8 16,-5 3-10-16,-3 0 0 16,-8 0-1-16,-6 0 2 0,-7 0-2 15,-4 0 0-15,0 0-2 16,-2 0 2-16,-17 0 11 15,-9 0-3-15,-8 1-6 16,-5 7 3-16,-3-1-3 16,-1 1-1-16,4 0-1 15,0 1 1-15,1 4 0 16,0-1 1-16,8 2 6 16,14-4-7-16,9-1 13 15,9-4-3-15,8-2-1 16,18 2 17-16,13-5 4 15,15 0 24-15,12 0-36 0,7-10-16 16,3 0 1-16,2 1-4 16,-6 4-2-16,-6 2-129 15,-12 1-106-15</inkml:trace>
      </inkml:traceGroup>
      <inkml:traceGroup>
        <inkml:annotationXML>
          <emma:emma xmlns:emma="http://www.w3.org/2003/04/emma" version="1.0">
            <emma:interpretation id="{C375A7AB-45E1-49DC-8C9A-94B43927F52A}" emma:medium="tactile" emma:mode="ink">
              <msink:context xmlns:msink="http://schemas.microsoft.com/ink/2010/main" type="line" rotatedBoundingBox="11609,12628 23427,12204 23455,12966 11637,13389"/>
            </emma:interpretation>
          </emma:emma>
        </inkml:annotationXML>
        <inkml:traceGroup>
          <inkml:annotationXML>
            <emma:emma xmlns:emma="http://www.w3.org/2003/04/emma" version="1.0">
              <emma:interpretation id="{9ADED88B-2457-4479-86AD-EB74C50940DF}" emma:medium="tactile" emma:mode="ink">
                <msink:context xmlns:msink="http://schemas.microsoft.com/ink/2010/main" type="inkWord" rotatedBoundingBox="11613,12734 13206,12677 13221,13101 11628,13158"/>
              </emma:interpretation>
              <emma:one-of disjunction-type="recognition" id="oneOf9">
                <emma:interpretation id="interp37" emma:lang="" emma:confidence="0.5">
                  <emma:literal>Should</emma:literal>
                </emma:interpretation>
                <emma:interpretation id="interp38" emma:lang="" emma:confidence="0">
                  <emma:literal>Showed</emma:literal>
                </emma:interpretation>
                <emma:interpretation id="interp39" emma:lang="" emma:confidence="0">
                  <emma:literal>show</emma:literal>
                </emma:interpretation>
                <emma:interpretation id="interp40" emma:lang="" emma:confidence="0">
                  <emma:literal>share</emma:literal>
                </emma:interpretation>
                <emma:interpretation id="interp41" emma:lang="" emma:confidence="0">
                  <emma:literal>shore</emma:literal>
                </emma:interpretation>
              </emma:one-of>
            </emma:emma>
          </inkml:annotationXML>
          <inkml:trace contextRef="#ctx0" brushRef="#br0" timeOffset="122367.9826">11761 12775 434 0,'0'0'100'0,"0"0"40"16,0 0 5-16,0 0-34 15,0 0-12-15,0 0-3 16,0 0-49-16,0 0-17 15,-77-42 7-15,65 42-30 16,3 0 13-16,0 0-12 16,6 10 0-16,3 2-6 15,0 4-2-15,0 2-1 16,4 1 1-16,7 1 7 16,2 2-7-16,-2-1 0 15,-5-1 3-15,-2 2-3 0,-4-1 0 16,0-1 4-16,-9-1-2 15,-9-2-1-15,-1-3-1 16,4-4 2-16,6-2-1 16,3-6-1-16,6-2 0 15,0 0-12-15,1 0-4 16,20-10-38-16,5-4 39 16,8 1 6-16,2-1 7 15,3 0 2-15,-1 0 4 16,0 2-1-16,-4-1 2 15,-4 1-5-15,-4-2 1 16,-1 1 1-16,-7 4 8 16,-5-4 2-16,-5-1 1 15,-4-1-2-15,-4-1-1 16,0-1-8-16,0-1 1 0,0 2-2 16,0 4 1-16,0 4-1 15,0 3 3-15,0 2-3 16,0 3 3-16,0 0-4 15,0 0-3-15,0 17 0 16,0 8 6-16,0 5 4 16,5 2 0-16,-1 3-4 15,-1-1 5-15,-3-5-1 16,0-2-2-16,0-7 0 16,0-4-5-16,0-7 4 15,0-4-4-15,1-5 2 16,5 0 0-16,7 0-2 0,7-14 5 15,5-6-5-15,-1 5-7 16,-1 4-15-16,-4 8 0 16,-1 2 15-16,-6 1 3 15,0 0 0-15,-2 0 4 16,1 4-3-16,-4 3 5 16,5-2-2-16,-4 0 0 15,2-3 0-15,-1 1-2 16,-6-1 3-16,-2 0-1 15,-1 1 0-15,0 0-3 16,0 8-2-16,0 6 1 16,-7 0 4-16,0 3-2 15,5 1 10-15,2-3-8 16,0 0 0-16,2-5 8 16,11-5-6-16,2-4 3 0,3-4-3 15,-3 0 2-15,3 0-3 16,-6-12 3-16,-2-3-4 15,-7-2-7-15,-3 0-13 16,0-5-12-16,-13 3-9 16,-4 5 19-16,-1 4 11 15,-1 7 6-15,3 3 4 16,6 0-2-16,2 0 2 16,5 10 1-16,3 2-5 15,0 2 3-15,0-1 2 16,11-3 0-16,11 0 8 15,3-2-7-15,5-5 5 0,1-3-2 16,-1 0 6-16,-2-5-3 16,-1-9 5-16,-3-3-4 15,-3-2 13-15,-3-1 6 16,-6 1-9-16,-2 4-7 16,-7 3-5-16,-3 2 10 15,0 4 1-15,0 1-6 16,0 5-7-16,0 0-4 15,-6 0 0-15,-1 8-2 16,0 6 2-16,5 2-11 16,2 4 11-16,0 2 0 15,0-1 0-15,13-3-1 16,3-1 1-16,5-6 4 0,2-4 0 16,1-4-4-16,1-3 0 15,-1 0 0-15,-1-12 6 16,0-5-4-16,-2-7 5 15,-1 0 1-15,-1-1-3 16,-6-6 12-16,-2 2-10 16,-4 0 3-16,0 0-1 15,-2 2-6-15,-2 5 5 16,0 5-6-16,-3 7 6 16,1 4 0-16,-1 5-6 15,0 1-1-15,0 0-1 16,0 4-12-16,-3 14 12 0,-6 5 3 15,-1 2 2-15,3 0-5 16,7 0 2-16,0-4-2 16,0-4 0-16,0-2-3 15,4-4 0-15,9-8 2 16,2-3 2-16,6 0 2 16,3 0-2-16,-1-17 0 15,3 1 3-15,-3 0-2 16,-6 2-2-16,-4 4 1 15,-6 3 0-15,-2 4 2 16,-5 1-3-16,0 2 0 16,0 0-1-16,0 0-9 15,-6 12 9-15,-5 8 2 16,2 0-1-16,2 1 0 16,4 0-3-16,1-1 3 0,2-3 4 15,0 0-4-15,0-2 0 16,12-4 0-16,2-7-2 15,2-2-1-15,-1-2 2 16,1 0 1-16,-1-5 3 16,1-9-3-16,1-4 5 15,-4-1-5-15,-1-6 3 16,-3 0 3-16,0-2-5 16,-4-1-1-16,1 0 6 15,-3 0-4-15,0 2 4 0,0 4-1 16,0 3-3-1,0 7 4-15,-2 5-5 0,-1 4 2 16,0 3 11-16,0 0-13 16,0 0-2-16,0 15-5 15,0 5 6-15,0 3 1 16,0-1-1-16,0 2 0 16,0 0 0-16,3 1-4 15,15-3-58-15,7-6-223 16,2-3-73-16</inkml:trace>
        </inkml:traceGroup>
        <inkml:traceGroup>
          <inkml:annotationXML>
            <emma:emma xmlns:emma="http://www.w3.org/2003/04/emma" version="1.0">
              <emma:interpretation id="{36084D39-9217-4496-95B1-1AFBB8AA088C}" emma:medium="tactile" emma:mode="ink">
                <msink:context xmlns:msink="http://schemas.microsoft.com/ink/2010/main" type="inkWord" rotatedBoundingBox="13556,12773 13920,12760 13935,13172 13571,13185"/>
              </emma:interpretation>
              <emma:one-of disjunction-type="recognition" id="oneOf10">
                <emma:interpretation id="interp42" emma:lang="" emma:confidence="0.5">
                  <emma:literal>be</emma:literal>
                </emma:interpretation>
                <emma:interpretation id="interp43" emma:lang="" emma:confidence="0">
                  <emma:literal>m</emma:literal>
                </emma:interpretation>
                <emma:interpretation id="interp44" emma:lang="" emma:confidence="0">
                  <emma:literal>M</emma:literal>
                </emma:interpretation>
                <emma:interpretation id="interp45" emma:lang="" emma:confidence="0">
                  <emma:literal>In</emma:literal>
                </emma:interpretation>
                <emma:interpretation id="interp46" emma:lang="" emma:confidence="0">
                  <emma:literal>in</emma:literal>
                </emma:interpretation>
              </emma:one-of>
            </emma:emma>
          </inkml:annotationXML>
          <inkml:trace contextRef="#ctx0" brushRef="#br0" timeOffset="123148.7154">13608 12772 167 0,'0'0'750'16,"0"0"-648"-16,0 0-61 16,0 0 1-16,0 0 48 15,0 0-13-15,7 86-45 16,-5-46 11-16,-2 4-27 16,0-3 4-16,-5-4-6 15,-8-6-10-15,3-6 6 16,2-8-10-16,0-6 0 15,4-6 4-15,4-5-2 16,0 0 11-16,0-8-6 16,14-14-7-16,9-2 6 15,5 2-11-15,1 5 8 0,-3 5-6 16,-6 8 3 0,-3 4-2-16,-7 0 2 0,-2 3-4 15,-4 11-3-15,-4 5 7 16,0 3 0-16,-1 1 0 15,-13 0 0-15,-2 1-2 16,1-4 1-16,0-3 2 16,6-6-1-16,3-6 0 15,3-4 0-15,3-1 3 16,0 0-2-16,0-6 4 16,11-11-5-16,6 0-2 15,0 0 1-15,1 2-48 16,-6 4 36-16,2 2 12 15,-4 3-2-15,-1-3 3 0,-1 1-2 16,-2-2 4-16,0-1-2 16,-1-1 2-16,1 1-1 15,0 4-2-15,-2 3 5 16,-2 4-5-16,1 0 1 16,-3 2-13-16,0 15 13 15,3 6-1-15,0 4 4 16,6-2-6-16,5-2 6 15,6-4-6-15,10-5-145 16,3-11-423-16</inkml:trace>
        </inkml:traceGroup>
        <inkml:traceGroup>
          <inkml:annotationXML>
            <emma:emma xmlns:emma="http://www.w3.org/2003/04/emma" version="1.0">
              <emma:interpretation id="{42735DD7-D738-4258-85D9-919070D17BA5}" emma:medium="tactile" emma:mode="ink">
                <msink:context xmlns:msink="http://schemas.microsoft.com/ink/2010/main" type="inkWord" rotatedBoundingBox="14206,12795 15386,12752 15401,13171 14221,13213"/>
              </emma:interpretation>
              <emma:one-of disjunction-type="recognition" id="oneOf11">
                <emma:interpretation id="interp47" emma:lang="" emma:confidence="0.5">
                  <emma:literal>Sam</emma:literal>
                </emma:interpretation>
                <emma:interpretation id="interp48" emma:lang="" emma:confidence="0">
                  <emma:literal>same</emma:literal>
                </emma:interpretation>
                <emma:interpretation id="interp49" emma:lang="" emma:confidence="0">
                  <emma:literal>Same</emma:literal>
                </emma:interpretation>
                <emma:interpretation id="interp50" emma:lang="" emma:confidence="0">
                  <emma:literal>sane</emma:literal>
                </emma:interpretation>
                <emma:interpretation id="interp51" emma:lang="" emma:confidence="0">
                  <emma:literal>San</emma:literal>
                </emma:interpretation>
              </emma:one-of>
            </emma:emma>
          </inkml:annotationXML>
          <inkml:trace contextRef="#ctx0" brushRef="#br0" timeOffset="124598.8409">14412 12822 781 0,'0'0'262'0,"0"0"-187"0,0 0-8 16,0 0-14-16,-81-30-18 16,44 30 2-16,6 4 9 15,4 8-18-15,12 4-13 16,6 1-15-16,7 3 10 16,2 0-10-16,9 4 0 15,20-1 7-15,7 2-6 16,3-2 2-16,-1 1-2 15,-8-2-1-15,-9-5 4 16,-9-2-4-16,-9-2 0 16,-3-4-1-16,-2 2 0 15,-14-3 1-15,-1-4 3 16,4 1 0-16,6-5-2 16,4 0 1-16,3 0-2 0,0-3-1 15,22-9-103-15,11 1 55 16,7 0-15-16,4 2-19 15,-3 2 32-15,-4 2 26 16,-7 0 25-16,-8 1 1 16,-9 3 5-16,-7 1 17 15,-6 0 28-15,0 0 29 16,0 0-13-16,0 0-29 16,-11 0-25-16,-8 4-3 15,0 7-10-15,0 1 14 16,9 3-7-16,1-1-3 0,6 0 1 15,3-2-1-15,0 0-2 16,12-5 7-16,6-1-9 16,6-6 3-16,0 0 3 15,-1 0-6-15,-4-10 5 16,-2-2-5-16,-5-3-12 16,-6 1 12-16,-3 0-10 15,-3 1 5-15,0 2-1 16,-6 3 2-16,-3 2 1 15,-1 3-1-15,0 3 1 16,0 0 2-16,4 0-1 16,2 6 0-16,2 4 2 15,2-1-4-15,0 2 1 16,0 0 1-16,9 0 2 0,8-2-1 16,-3-1-5-16,6-2-20 15,0 1-9-15,0-4-27 16,0-3-3-16,-5 0 1 15,-2 0 33-15,-4 0 31 16,-1-2 1-16,-3-8 3 16,0-2 19-16,1-2 25 15,-3 2 1-15,1-1-7 16,1 2-19-16,-1 0 9 16,3 1-15-16,-2 0 10 15,0 1-22-15,1 2 4 16,-2 0-3-16,1-1-1 15,-1 2 0-15,3 0-2 0,-1-1 0 16,2 2 7-16,1 0-2 16,1 0-6-16,1 1 6 15,1 0-8-15,1 4 0 16,-1 0 3-16,1 0-3 16,-2 3 1-16,-2 12-1 15,-2 1 1-15,-4 6 4 16,-3-2-4-16,0 2 2 15,0-3 2-15,-7-4-5 16,1-4 4-16,2-3-2 16,-2-5 0-16,6-1 4 15,0-2-6-15,0 0 1 16,0 0-5-16,3-7 4 16,13-8-31-16,5 3-44 0,-1 1-24 15,1 5 17-15,-4 5-2 16,-5 1 65-16,-5 0 18 15,-2 0 1-15,1 8 63 16,0 2 14-16,1-1-33 16,2-3-14-16,1-4 6 15,5-2-6-15,4 0 1 16,-2 0-21-16,2 0 5 16,0-11-1-16,-2 1-13 15,0-1 4-15,-4 0-5 16,-4 4 1-16,-3 2-2 15,-4 4 2-15,-1 1-3 0,-1 0 0 16,0 0-9-16,0 8 11 16,0 9-1-16,0 3 1 15,0 1 0-15,0 1 0 16,17 0-61-16,12-6-40 16,3-4-570-16</inkml:trace>
        </inkml:traceGroup>
        <inkml:traceGroup>
          <inkml:annotationXML>
            <emma:emma xmlns:emma="http://www.w3.org/2003/04/emma" version="1.0">
              <emma:interpretation id="{C0F29AA6-EE0F-4539-BB32-FC5D398511DD}" emma:medium="tactile" emma:mode="ink">
                <msink:context xmlns:msink="http://schemas.microsoft.com/ink/2010/main" type="inkWord" rotatedBoundingBox="16092,12817 18271,12739 18286,13151 16107,13229"/>
              </emma:interpretation>
              <emma:one-of disjunction-type="recognition" id="oneOf12">
                <emma:interpretation id="interp52" emma:lang="" emma:confidence="0.5">
                  <emma:literal>through</emma:literal>
                </emma:interpretation>
                <emma:interpretation id="interp53" emma:lang="" emma:confidence="0">
                  <emma:literal>throngs</emma:literal>
                </emma:interpretation>
                <emma:interpretation id="interp54" emma:lang="" emma:confidence="0">
                  <emma:literal>thorough</emma:literal>
                </emma:interpretation>
                <emma:interpretation id="interp55" emma:lang="" emma:confidence="0">
                  <emma:literal>throng</emma:literal>
                </emma:interpretation>
                <emma:interpretation id="interp56" emma:lang="" emma:confidence="0">
                  <emma:literal>thrones</emma:literal>
                </emma:interpretation>
              </emma:one-of>
            </emma:emma>
          </inkml:annotationXML>
          <inkml:trace contextRef="#ctx0" brushRef="#br0" timeOffset="125651.1144">16103 13104 650 0,'0'0'298'0,"0"0"-280"16,0 0 51-16,0 0 38 16,0 0 12-16,0 0-28 15,21 14-40-15,2-28-23 16,2-6-19-16,2-5 4 16,-2-1-7-16,-1-3-2 0,-4-2-4 15,-7 3 4-15,-7 1 1 16,-5 9-5-16,-1 9 0 15,0 6 0-15,0 3 0 16,-7 5 0-16,-6 15-6 16,2 3 8-16,3 0-2 15,7-2 0-15,1 1-4 16,3-8 2-16,17-4 2 16,8-5 0-16,7-5 1 15,4 0 5-15,2-17-4 16,-2-8-1-16,-7-3 0 0,-6-2 2 15,-9 2-3-15,-6 0 0 16,-6 5 0 0,-5 1 3-16,0 10-3 0,0 1 1 15,0 5-1-15,0 6 0 16,0 0-1-16,0 0 0 16,0 8 0-16,0 13 0 15,0 4-1-15,0 3 3 16,0 5-1-16,0-1 0 15,0 0 1-15,4-3-1 16,0-2 1-16,-2-9 0 16,-2-5-2-16,0-8 1 15,0-5 0-15,0 0 0 16,3 0 8-16,3-13-3 0,4-7-5 16,4-7-8-16,2-2 8 15,2 5-1-15,1 4-2 16,-2 9-3-16,-2 8-2 15,-3 3 6-15,-3 0 0 16,-1 0-1-16,-3 16 3 16,2 2-1-16,1 3 0 15,2-1 1-15,-1-6 0 16,5-2 2-16,2-2-1 16,-1-5-1-16,3-3 0 15,-2-2 0-15,1 0 2 16,3-12-4-16,-4-5 2 0,-6 0-104 15,-9-4-153-15,-1-1-335 16</inkml:trace>
          <inkml:trace contextRef="#ctx0" brushRef="#br0" timeOffset="125793.7335">16406 12894 857 0,'0'0'89'16,"0"0"-89"-16,96 0 4 16,-49 0-4-16,1 0-129 0</inkml:trace>
          <inkml:trace contextRef="#ctx0" brushRef="#br0" timeOffset="127467.8978">16856 13067 925 0,'0'0'128'0,"0"0"-66"16,0 0 27-16,0 0-42 15,0 0-3-15,0 0-29 0,14-58-9 16,-4 46 4-16,-2-1-10 15,4-2 0-15,3-3 0 16,0 1 0-16,4 0 0 16,-2 3-6-16,6 4 5 15,0 3-7-15,2 1 8 16,-4 5-1-16,1 1 0 16,-5 0-5-16,-2 0 4 15,-6 12 2-15,-1 0 0 16,-5 5 0-16,-3 0 1 15,0 0 1-15,0 1 7 16,0-4-6-16,0-3 15 16,4-2-5-16,3-3-3 15,8-4 4-15,4-2 1 0,8 0 1 16,3-5-10-16,0-7-4 16,-6-2 2-16,-4 3-4 15,-7 2 1-15,-6 0 2 16,-5 8-2-16,-1-1 3 15,-1 2-4-15,0 0-2 16,-1 3-1-16,-11 9 1 16,-1 5 4-16,2-3-3 15,5 3 2-15,3-2-2 16,3 2-4-16,0-4 5 16,3 0 3-16,10-6-3 15,0-2-1-15,4-5-3 16,0 0 4-16,-3-3 12 0,2-8-12 15,-3-5 4-15,-5 1-5 16,-5-2 1-16,-3 1-6 16,0 2 1-16,0 2-6 15,-6 5 9-15,-4 5-3 16,1 2-5-16,0 0 2 16,2 0 4-16,-1 9-2 15,5 1 5-15,1 3 1 16,2 0 0-16,0 0-1 15,0-1 1-15,14-2-4 16,6-2 3-16,0-4 1 16,4-4 0-16,0 0 2 15,2 0 0-15,-3-12 0 0,1-2 0 16,-1-1 18 0,-5-3-8-16,-3 3 0 0,-5-1-3 15,-4 1-2-15,-4 2-5 16,-2 4 8-16,0 1-10 15,0 5 3-15,0 3-3 16,-4 0-2-16,-2 0-4 16,0 12 3-16,-1 2 3 15,4 1 5-15,3 3-5 16,0 0-1-16,0 0-5 16,2-2 6-16,9-6 5 15,3-2-4-15,-1-5-2 16,4-3 2-16,2 0 0 0,1-4 3 15,4-9 0-15,-5-1-3 16,-6 2-1-16,-1-2 2 16,-7 3-2-16,-2 2 2 15,-3 4-2-15,0 3 2 16,0 1-2-16,0 1 3 16,1 0-11-16,-1 0 8 15,0 0-3-15,0 4 3 16,0 6 0-16,0 4-5 15,0-2 5-15,2-1 0 16,8 0-4-16,8-4 4 16,3-2-10-16,1-5 5 15,7 0-15-15,-2 0-5 0,-1 0 9 16,0-10-9-16,-4-3 23 16,-4 2 2-16,-3-1 0 15,-5 1-1-15,-4 2 1 16,-3 1 0-16,-2 2 3 15,-1 4 1-15,0 2 3 16,-5 0-7-16,-9 0 0 16,0 4-5-16,1 8 4 15,-1 3 2-15,8 2-2 16,1-3 9-16,4 3-13 16,1-3 9-16,0-3-4 15,0 0 0-15,6-6-3 16,5-2-1-16,1-3 1 0,5 0 3 15,-2-5 3-15,1-5-3 16,-4-4 0-16,-3 2-1 16,-2 5 6-16,-2 1-2 15,-5 2-1-15,0 4 5 16,0 0-7-16,0 0 0 16,0 12 0-16,-10 6 6 15,-2 2-6-15,1 0 5 16,2-1-5-16,2-3 0 15,2-3-1-15,4-3 4 16,-1-5-4-16,2-5 1 16,0 0-12-16,5 0-15 15,12-12-25-15,5-4-77 16,1-2-6-16,0 0 62 16,-2 1 25-16,-3-1 48 0,-1 3 2 15,-5 1 47-15,2 0 45 16,-1 0-4-16,-1 1-19 15,5-2-8-15,-1 0-2 16,3-1-34-16,-1 2 0 16,-6 1 5-16,-3 6-27 15,-4 2-5-15,-1 5 0 16,-4 0-31-16,0 3-167 16,0 11-115-16</inkml:trace>
        </inkml:traceGroup>
        <inkml:traceGroup>
          <inkml:annotationXML>
            <emma:emma xmlns:emma="http://www.w3.org/2003/04/emma" version="1.0">
              <emma:interpretation id="{75775EFD-9FFC-48BD-BE81-9C6BB2EE96DC}" emma:medium="tactile" emma:mode="ink">
                <msink:context xmlns:msink="http://schemas.microsoft.com/ink/2010/main" type="inkWord" rotatedBoundingBox="18644,12692 19763,12652 19776,13020 18658,13060"/>
              </emma:interpretation>
              <emma:one-of disjunction-type="recognition" id="oneOf13">
                <emma:interpretation id="interp57" emma:lang="" emma:confidence="0.5">
                  <emma:literal>cut</emma:literal>
                </emma:interpretation>
                <emma:interpretation id="interp58" emma:lang="" emma:confidence="0">
                  <emma:literal>aunt.</emma:literal>
                </emma:interpretation>
                <emma:interpretation id="interp59" emma:lang="" emma:confidence="0">
                  <emma:literal>cult</emma:literal>
                </emma:interpretation>
                <emma:interpretation id="interp60" emma:lang="" emma:confidence="0">
                  <emma:literal>Cult</emma:literal>
                </emma:interpretation>
                <emma:interpretation id="interp61" emma:lang="" emma:confidence="0">
                  <emma:literal>cults</emma:literal>
                </emma:interpretation>
              </emma:one-of>
            </emma:emma>
          </inkml:annotationXML>
          <inkml:trace contextRef="#ctx0" brushRef="#br0" timeOffset="128966.9355">18800 12883 760 0,'0'0'157'15,"0"0"-71"-15,0 0-20 16,0 0-9-16,0 0-6 16,-92-12-11-16,67 27-12 15,8 4 2-15,6 4-20 16,11 0-4-16,0-2 6 15,17-3-8-15,14-2 24 16,6-8-19-16,1-3 0 16,-2-5-3-16,-6 0-4 0,-8-3 2 15,-9-9-2 1,-4 1 1-16,-6-2-6 16,-3 2-7-16,0 0-13 0,0 0 7 15,-12 3 1-15,3 5 13 16,2 3-2-16,1 0 0 15,3 0 1-15,-3 0-1 16,5 8-1-16,1 2 3 16,0 2-5-16,3 2 7 15,13-5 6-15,6 2-1 16,2-8 0-16,6-2-5 16,3-1 0-16,2 0 1 15,-5-12 1-15,-3-4-1 16,-9-1-1-16,-3 2 1 15,-8 2-1-15,-2 4 2 0,-5 3 4 16,0 3-3-16,0 3-2 16,0 0 1-16,0 0-2 15,-3 4 0-15,-5 7 0 16,4 2 0-16,0 0 0 16,4 1 2-16,0-2-2 15,0 1 0-15,7-4 6 16,11-2-6-16,4-7 12 15,7 0-11-15,-3 0 6 16,1-6-6-16,-6-7 6 16,-1-1-3-16,-8 2-3 15,-1 1-1-15,-5 3 0 16,-6 4 2-16,0 2 1 0,0 2 2 16,0 0-5-16,0 0-8 15,-7 2 7-15,-5 7 1 16,4 0 1-16,4 1-1 15,3 1-2-15,1-4 2 16,0 3 0-16,1-1 2 16,11-1 1-16,6 1-1 15,4-3-1-15,5-2-1 16,4-4 0-16,-1 0 3 16,-3 0-3-16,-1-9 2 15,-4-1 5-15,-4-4-7 16,-6-2 2-16,-3 4 3 0,-2-2-5 15,-4 3 7-15,-3 1-2 16,0 3 0-16,0 2 2 16,0 2-6-16,0 3 5 15,0 0-6-15,0 0-7 16,0 0 2-16,0 9 2 16,0-1 3-16,0-2 0 15,0 2-1-15,0-5 0 16,0 0 1-16,6-3 0 15,2 0 0-15,2 0 2 16,3-3 2-16,1-9 0 16,1-4-4-16,-2-1 11 15,-1-3-4-15,-1 1-3 16,-2-1 13-16,-2 2-15 16,-3 2 8-16,-2 2-1 0,-1 6-3 15,-1 1 7-15,0 5-4 16,0 2 1-16,0 0-6 15,0 0-4-15,0 0-1 16,0 7-3-16,0 7 4 16,-3 3 1-16,0-1-1 15,3 1 0-15,0 0-2 16,0-1-3-16,0-2-9 16,8-3-134-16,-1-9-220 15</inkml:trace>
          <inkml:trace contextRef="#ctx0" brushRef="#br0" timeOffset="129349.1689">19603 12888 648 0,'0'0'150'0,"0"0"-142"15,0 0 0-15,0 0-6 16,0 0 9-16,0 0-10 15,41 43 4-15,-36-38 10 16,-4-5 46-16,-1 0 95 16,0 0 22-16,2-11-49 15,2-6-104-15,1-8-7 16,1-1-2-16,0-4-3 0,0-5-8 16,1 2 9-16,1-2-9 15,-1 4-4-15,-1 9 8 16,-3 10-1-16,-2 7-5 15,-1 5 14-15,0 0-16 16,0 5-2-16,0 19-7 16,0 8 8-16,-3 4 1 15,-1-1 1-15,4 0-2 16,0-4 0-16,0-4-6 16,4-6-45-16,9-10-163 15,-3-6-198-15</inkml:trace>
          <inkml:trace contextRef="#ctx0" brushRef="#br0" timeOffset="129479.7541">19755 12838 788 0,'0'0'141'0,"0"0"-141"16,0 0-5-16,0 0-73 15,0 0-387-15</inkml:trace>
        </inkml:traceGroup>
        <inkml:traceGroup>
          <inkml:annotationXML>
            <emma:emma xmlns:emma="http://www.w3.org/2003/04/emma" version="1.0">
              <emma:interpretation id="{C65F37BF-FBB6-41C6-ADE3-E507F7CA457F}" emma:medium="tactile" emma:mode="ink">
                <msink:context xmlns:msink="http://schemas.microsoft.com/ink/2010/main" type="inkWord" rotatedBoundingBox="20099,12639 20733,12616 20744,12930 20111,12953"/>
              </emma:interpretation>
              <emma:one-of disjunction-type="recognition" id="oneOf14">
                <emma:interpretation id="interp62" emma:lang="" emma:confidence="0.5">
                  <emma:literal>in</emma:literal>
                </emma:interpretation>
                <emma:interpretation id="interp63" emma:lang="" emma:confidence="0">
                  <emma:literal>inn</emma:literal>
                </emma:interpretation>
                <emma:interpretation id="interp64" emma:lang="" emma:confidence="0">
                  <emma:literal>en</emma:literal>
                </emma:interpretation>
                <emma:interpretation id="interp65" emma:lang="" emma:confidence="0">
                  <emma:literal>ion</emma:literal>
                </emma:interpretation>
                <emma:interpretation id="interp66" emma:lang="" emma:confidence="0">
                  <emma:literal>ins</emma:literal>
                </emma:interpretation>
              </emma:one-of>
            </emma:emma>
          </inkml:annotationXML>
          <inkml:trace contextRef="#ctx0" brushRef="#br0" timeOffset="130282.6862">20111 12953 1020 0,'0'0'154'0,"0"0"-80"15,0 0 29-15,0 0-61 16,38-79-8-16,-18 60-10 16,1 1-21-16,-2-1 3 15,0-2 2-15,-8-1-5 16,-3-2-1-16,-8-1-2 16,0 1 2-16,0 9-5 15,-9 10 3-15,-5 5-5 16,-3 2 4-16,0 19-2 15,-1 6 0-15,9 3 3 0,8-2-1 16,1 0-2-16,0-7 2 16,10-3-1-16,11-11 2 15,3-4 2-15,6-3 3 16,3-5-5-16,-3-13 2 16,-3-7 0-16,-5-2-2 15,-4 0-10-15,-6-3 7 16,-6 0 0-16,-3 5-4 15,-3 4 6-15,0 8 1 16,0 6 1-16,0 7 2 16,0 0-3-16,0 0 1 15,0 0-1-15,0 17-1 0,0 6-3 16,0 0 8-16,0 6 2 16,0-2-6-1,4 1 4-15,0-3-2 0,0-3 0 16,0-5 7-16,-1-5 0 15,-3-3-9-15,0-5 0 16,0-4 3-16,2 0-2 16,-1 0 3-16,5 0-2 15,7-9 11-15,2-7-6 16,6-6-4-16,1 1 2 16,-5 3-5-16,-4 4 0 15,-4 5-1-15,-5 6 3 16,-2 3-9-16,-2 0 7 15,2 2-10-15,1 12 9 16,3 4 1-16,0-1 0 0,3-1 1 16,1-1 1-16,6-6-2 15,-2-2 0-15,1-6 2 16,0-1-4-16,0 0 2 16,0 0 0-16,-2-10-3 15,2-1 2-15,-2 0-5 16,-2 0-18-16,-2 3-24 15,-2 2-4-15,-4 1-28 16,-3-3-103-16,0 0-163 16</inkml:trace>
          <inkml:trace contextRef="#ctx0" brushRef="#br0" timeOffset="130431.4429">20325 12651 994 0,'0'0'143'0,"0"0"-54"15,0 0-15-15,0 0 7 16,0 0-47-16,0 0-34 16,-17-19-19-16,46 30-115 15,-1 0-317-15</inkml:trace>
        </inkml:traceGroup>
        <inkml:traceGroup>
          <inkml:annotationXML>
            <emma:emma xmlns:emma="http://www.w3.org/2003/04/emma" version="1.0">
              <emma:interpretation id="{FED1DB77-9095-4BE6-8EE8-B274C71DF619}" emma:medium="tactile" emma:mode="ink">
                <msink:context xmlns:msink="http://schemas.microsoft.com/ink/2010/main" type="inkWord" rotatedBoundingBox="21283,12281 23427,12204 23444,12677 21300,12754"/>
              </emma:interpretation>
              <emma:one-of disjunction-type="recognition" id="oneOf15">
                <emma:interpretation id="interp67" emma:lang="" emma:confidence="0.5">
                  <emma:literal>valerene</emma:literal>
                </emma:interpretation>
                <emma:interpretation id="interp68" emma:lang="" emma:confidence="0">
                  <emma:literal>octenal</emma:literal>
                </emma:interpretation>
                <emma:interpretation id="interp69" emma:lang="" emma:confidence="0">
                  <emma:literal>operant</emma:literal>
                </emma:interpretation>
                <emma:interpretation id="interp70" emma:lang="" emma:confidence="0">
                  <emma:literal>octenal.</emma:literal>
                </emma:interpretation>
                <emma:interpretation id="interp71" emma:lang="" emma:confidence="0">
                  <emma:literal>operose</emma:literal>
                </emma:interpretation>
              </emma:one-of>
            </emma:emma>
          </inkml:annotationXML>
          <inkml:trace contextRef="#ctx0" brushRef="#br0" timeOffset="131083.6675">21297 12660 507 0,'0'0'442'0,"0"0"-336"16,0 0 20-16,0 0-46 15,0 0-10-15,0 0-32 16,33-45-37-16,0 28 0 15,-2 0-2-15,-4 2-1 16,-6-1 1-16,-11 3-14 16,-5 5 2-16,-5 2-5 15,0 4 13-15,-13 2 2 16,-5 0-4-16,-1 15 13 16,0 5-9-16,7 3 3 15,2 2 0-15,4 1 11 16,6 0-4-16,0-2 4 15,1-3 5-15,15-3-14 0,4-5 4 16,7-4 0-16,7-4-6 16,3-5 8-16,1 0-8 15,-6-7 0-15,-2-6-1 16,-6-4-5-16,-6 0-8 16,-5-4-10-16,-6-3 19 15,-7 0 4-15,0 1-4 16,-4-1 5-16,-12 7-3 15,-3 3 9-15,-4 4-3 16,6 3-3-16,3 0-5 16,9 7 4-16,5 0-54 0,0 0-122 15,15 5-28-15,11 5-64 16,7 1-319 0</inkml:trace>
          <inkml:trace contextRef="#ctx0" brushRef="#br0" timeOffset="131682.8957">21798 12607 678 0,'0'0'246'0,"0"0"-96"16,0 0-39-16,0 0-35 15,0 0-15-15,0 0-22 16,-83-11-21-16,77 28-14 16,3 4 2-16,3-1 1 15,0-3 0-15,13-4-7 0,6-4 2 16,6-6-2-1,3-3 7-15,3 0-5 0,-1-12-2 16,-3-6 0-16,-3-5 3 16,-5-3-1-16,-5-4-2 15,-7-3-7-15,-1 0 4 16,-5 1 3-16,-1 7 0 16,0 8 2-16,0 9-2 15,0 5 0-15,0 3-6 16,0 0 5-16,-7 19-4 15,3 10 4-15,1 5 2 16,3 4-2-16,0-3 1 16,0-1 0-16,0-5 0 15,0-7 0-15,0-5 0 0,0-8 0 16,3-7-2-16,1-2 1 16,3-2 1-16,1-16 3 15,0-9-3-15,-1-7 3 16,0-6-5-16,-2-6 2 15,-1 0-2-15,2-1 1 16,0 4 0-16,3 0 1 16,-2 7 0-16,2 7-1 15,1 7 1-15,0 9 0 16,-3 9-7-16,-1 4 6 16,-1 0-6-16,-3 8 7 15,0 15-2-15,-2 8 1 16,-2 3 1-16,-15 4 5 0,-9 2-3 15,-2-1 2-15,4-1-4 16,8-5-2-16,10-7 1 16,6-6-12-16,10-13-193 15,22-7-315-15</inkml:trace>
          <inkml:trace contextRef="#ctx0" brushRef="#br0" timeOffset="133032.8605">22158 12642 891 0,'0'0'78'0,"0"0"-54"16,0 0 53-16,0 0 5 16,0 0 7-16,0 0-48 15,52 4-25-15,-31-4-3 16,-3 0-13-16,-2 0 6 15,-1-6-6-15,-5-4 0 16,-1 0-6-16,-4-5-4 16,0 0-6-16,-2-4-10 15,-1-1-7-15,0 5 5 16,-2 2-12-16,0 8 12 16,0 5 25-16,0 0-7 15,0 3 2-15,-4 11 6 0,-4 5 4 16,3 1-4-16,3-1 7 15,2 0-4-15,0-5 4 16,0 0-4-16,4-5 1 16,4-2-2-16,5-4-5 15,0-3 0-15,5 0 1 16,3 0-18-16,-2-5 4 16,1-3-1-16,-5-1 5 15,0-3 14-15,-3 2 1 16,-1 0 4-16,-2 3 8 15,0 0 3-15,-1 2 9 16,-1 2-23-16,1 1 6 16,-4 2-6-16,2 0-2 15,0 0 0-15,0 6 0 0,3 7-3 16,-4 0 3-16,-1 4 4 16,2-2-2-16,0-1-2 15,1-5 0-15,1 3 0 16,3-7 2-16,2-3 1 15,2-2 5-15,4 0-3 16,3 0 5-16,0-11-3 16,1-3-5-16,1-3 2 15,-3-3-3-15,-2-4 5 16,-1-3-6-16,-3 0 4 16,-2 1-4-16,-3 9 16 15,-4 5 23-15,-5 7 1 16,-1 3-8-16,0 2 8 15,0 0-40-15,-3 0 4 0,-6 4-4 16,0 12 2-16,-3 0-2 16,3 8 0-16,2-3 1 15,2 0 0-15,5-3-2 16,0-2 2-16,0-3-2 16,0-2 1-16,2-5-5 15,7-1 3-15,1-2 1 16,6-3-3-16,-6 0 4 15,7 0 9-15,-2-5-5 16,2-6-4-16,1 0 3 16,0-1 1-16,-3-1-4 15,1 2-2-15,-6 5 2 0,-1 0 6 16,-1 3 14-16,-4 2-1 16,2 1-16-16,-1 0 14 15,0 6-17-15,-2 6 1 16,-1-1 1-16,-2 2 4 15,0-1-5-15,0 0-1 16,-3-2-1-16,-3-2-1 16,2-1 4-16,2-4-4 15,2-1-39-15,0-2-57 16,9 0-10-16,6-5 20 16,6-7-90-16,-3 0 84 15,0 4 82-15,-3 3 12 0,-4 1 30 16,-3 1 47-1,0 1 27-15,-3-2-5 0,6 0-42 16,-1-1-6-16,5-2-8 16,0 0-18-16,5-4-9 15,3-5 16-15,1-1 4 16,-1-1-22-16,3-2-2 16,-2-2 7-16,-4 0-12 15,-1-7 9-15,-3 0-14 16,-5 0 8-16,-2-2-7 15,-4 4-3-15,-5 5 2 16,0 8 0-16,0 8-2 16,-10 6-1-16,-10 3-2 15,1 17 0-15,-4 7 3 0,1 1 1 16,3 0 0-16,5 0 9 16,5-4-3-16,4-5-1 15,5-1 5-15,0-7-11 16,0-2 5-16,14-5-4 15,5-4-1-15,5 0-9 16,-2-3-162-16,-1-13-343 16</inkml:trace>
          <inkml:trace contextRef="#ctx0" brushRef="#br0" timeOffset="133168.1186">23397 12397 994 0,'0'0'216'0,"0"0"-159"0,0 0 27 15,0 0-15-15,0 0-65 16,0 0-4-16,24 5-19 16,-10-2-461-16</inkml:trace>
        </inkml:traceGroup>
      </inkml:traceGroup>
    </inkml:traceGroup>
    <inkml:traceGroup>
      <inkml:annotationXML>
        <emma:emma xmlns:emma="http://www.w3.org/2003/04/emma" version="1.0">
          <emma:interpretation id="{DF6FC619-BA8E-48FD-9113-9F710FF231AC}" emma:medium="tactile" emma:mode="ink">
            <msink:context xmlns:msink="http://schemas.microsoft.com/ink/2010/main" type="paragraph" rotatedBoundingBox="12094,14779 12606,14834 12561,15250 12049,1519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0434A69-B0C9-4467-90FD-A889078A6D74}" emma:medium="tactile" emma:mode="ink">
              <msink:context xmlns:msink="http://schemas.microsoft.com/ink/2010/main" type="line" rotatedBoundingBox="12094,14779 12606,14834 12561,15250 12049,15195"/>
            </emma:interpretation>
          </emma:emma>
        </inkml:annotationXML>
        <inkml:traceGroup>
          <inkml:annotationXML>
            <emma:emma xmlns:emma="http://www.w3.org/2003/04/emma" version="1.0">
              <emma:interpretation id="{11C545EF-D729-4E2E-B65E-298F9E27D286}" emma:medium="tactile" emma:mode="ink">
                <msink:context xmlns:msink="http://schemas.microsoft.com/ink/2010/main" type="inkWord" rotatedBoundingBox="12094,14779 12606,14834 12561,15250 12049,15195"/>
              </emma:interpretation>
              <emma:one-of disjunction-type="recognition" id="oneOf16">
                <emma:interpretation id="interp72" emma:lang="" emma:confidence="0.5">
                  <emma:literal>#</emma:literal>
                </emma:interpretation>
                <emma:interpretation id="interp73" emma:lang="" emma:confidence="0">
                  <emma:literal>\</emma:literal>
                </emma:interpretation>
                <emma:interpretation id="interp74" emma:lang="" emma:confidence="0">
                  <emma:literal>1</emma:literal>
                </emma:interpretation>
                <emma:interpretation id="interp75" emma:lang="" emma:confidence="0">
                  <emma:literal>H</emma:literal>
                </emma:interpretation>
                <emma:interpretation id="interp76" emma:lang="" emma:confidence="0">
                  <emma:literal>"</emma:literal>
                </emma:interpretation>
              </emma:one-of>
            </emma:emma>
          </inkml:annotationXML>
          <inkml:trace contextRef="#ctx0" brushRef="#br1" timeOffset="498350.6214">12151 14841 725 0,'0'0'31'0,"0"0"37"16,0 0 10-16,0 0 34 0,0 0-6 15,0 0-17 1,0 0-38-16,0 0-24 0,-3-55-24 16,3 55-2-16,0 11 1 15,0 9 2-15,0 7 15 16,0 6-12-16,0 1 10 15,7 0 1-15,-1 0-10 16,2-8 3-16,3-3-9 16,0-4-1-16,0-7 2 15,0-3-3-15,1-9-1 16,5 0-60-16,-1-9-144 16,2-13-275-16</inkml:trace>
          <inkml:trace contextRef="#ctx0" brushRef="#br1" timeOffset="498542.692">12389 14811 589 0,'0'0'176'15,"0"0"-43"-15,0 0-41 16,0 0 54-16,0 0-62 16,0 0-65-16,0 8-17 15,0 20 30-15,5 8-12 16,-1 2-3-16,-1-1-9 15,0-1-7-15,-1-1 3 16,-2-2-4-16,0-5-3 0,0-6-118 16,-11-5-239-1</inkml:trace>
          <inkml:trace contextRef="#ctx0" brushRef="#br1" timeOffset="498883.723">12069 15015 247 0,'0'0'437'0,"0"0"-319"16,0 0-101-16,0 0 12 16,0 0 110-16,0 0-32 15,10 64-51-15,5-39-7 0,0 3 3 16,3-3-32-16,3-2 4 15,7-4-9-15,2-6-8 16,1-9 5-16,5-4-5 16,-1 0-1-16,2-9 4 15,-1-11-1-15,-1-6-6 16,-2-2-3-16,0-4 0 16,-8 1 0-16,-1 1 0 15,-3 2-31-15,-3 9-90 16,-6 3-137-16,-2 11-293 15</inkml:trace>
        </inkml:traceGroup>
      </inkml:traceGroup>
    </inkml:traceGroup>
    <inkml:traceGroup>
      <inkml:annotationXML>
        <emma:emma xmlns:emma="http://www.w3.org/2003/04/emma" version="1.0">
          <emma:interpretation id="{ECC732EE-B938-487A-993D-320CF39A785A}" emma:medium="tactile" emma:mode="ink">
            <msink:context xmlns:msink="http://schemas.microsoft.com/ink/2010/main" type="paragraph" rotatedBoundingBox="11379,15772 17285,15613 17303,16289 11397,164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BEF2DF-3C98-4F6F-8C3E-4732E83EA4BE}" emma:medium="tactile" emma:mode="ink">
              <msink:context xmlns:msink="http://schemas.microsoft.com/ink/2010/main" type="line" rotatedBoundingBox="11379,15772 17285,15613 17303,16289 11397,16448"/>
            </emma:interpretation>
          </emma:emma>
        </inkml:annotationXML>
        <inkml:traceGroup>
          <inkml:annotationXML>
            <emma:emma xmlns:emma="http://www.w3.org/2003/04/emma" version="1.0">
              <emma:interpretation id="{4FBF914F-0167-4218-95A1-A3D2B0899AE9}" emma:medium="tactile" emma:mode="ink">
                <msink:context xmlns:msink="http://schemas.microsoft.com/ink/2010/main" type="inkWord" rotatedBoundingBox="11379,15772 13445,15717 13460,16299 11395,16355"/>
              </emma:interpretation>
              <emma:one-of disjunction-type="recognition" id="oneOf17">
                <emma:interpretation id="interp77" emma:lang="" emma:confidence="0.5">
                  <emma:literal>Mother</emma:literal>
                </emma:interpretation>
                <emma:interpretation id="interp78" emma:lang="" emma:confidence="0">
                  <emma:literal>brother</emma:literal>
                </emma:interpretation>
                <emma:interpretation id="interp79" emma:lang="" emma:confidence="0">
                  <emma:literal>Another</emma:literal>
                </emma:interpretation>
                <emma:interpretation id="interp80" emma:lang="" emma:confidence="0">
                  <emma:literal>Motheo</emma:literal>
                </emma:interpretation>
                <emma:interpretation id="interp81" emma:lang="" emma:confidence="0">
                  <emma:literal>Marathon</emma:literal>
                </emma:interpretation>
              </emma:one-of>
            </emma:emma>
          </inkml:annotationXML>
          <inkml:trace contextRef="#ctx0" brushRef="#br1" timeOffset="500103.5915">11399 16336 635 0,'0'0'71'16,"0"0"-39"-16,0 0 51 15,0 0 27-15,0 0-16 16,0 0-16-16,-4 19-12 15,14-19 19-15,5-8-19 16,0-9-29-16,4-5-16 16,-1-3-8-16,4-4 1 15,-1-7-2-15,-4-7-12 16,1-4 10-16,-8-6-6 16,0 7-4-16,-5 9 2 0,-2 14 4 15,-2 15 1 1,-1 8-2-16,0 0 5 0,0 8-6 15,0 9-4-15,0 4 2 16,0 1 2-16,3-5-4 16,8-4 11-16,7-6-11 15,2-5 2-15,4-2 8 16,8-7-10-16,3-16 0 16,-2-5-2-16,-1-3 4 15,-7 3 2-15,-7 4-3 16,-6 8 2-16,-7 2-3 15,-1 8 0-15,-4 3 0 16,0 3 0-16,0 0 0 16,0 12 0-16,-12 11 0 15,2 6-1-15,3 5 1 0,6 0-4 16,1 2 6 0,3-5-5-16,18-3-84 0,7-12-195 15,3-7-410-15</inkml:trace>
          <inkml:trace contextRef="#ctx0" brushRef="#br1" timeOffset="500338.493">12036 16152 813 0,'0'0'118'0,"0"0"-53"15,0 0 36-15,0 0-33 0,0 0-19 16,0 0-31-16,-63 83-7 15,84-77 1-15,2-1-5 16,3-5-6-16,0 0 3 16,-4 0-4-16,-6-6 10 15,-1-7-10-15,-9 1-38 16,-4-2-151-16,-2 3-45 16,-3 0-173-16</inkml:trace>
          <inkml:trace contextRef="#ctx0" brushRef="#br1" timeOffset="501050.5286">11539 16298 671 0,'0'0'139'16,"0"0"-72"-16,0 0 30 16,0 0 1-16,0 0-5 15,0 0-34-15,-6-55-13 16,21 32-21-16,0-3 7 16,0-6-5-16,2-2-8 15,-3-4 5-15,0-6-10 16,-1 1-1-16,-4-1-5 15,-3 2 13-15,-3 2-16 16,-2 6-2-16,-1 4 10 16,2 5-13-16,1 10 1 15,-2 7 12-15,1 8-11 0,1 0-3 16,1 3 1 0,1 16-1-16,2 10 0 0,4 5 1 15,-1 10-2-15,2 9 2 16,4 3 5-16,-1-1-4 15,3-2-1-15,2-10 7 16,-4-9-7-16,0-11 0 16,-2-7 6-16,-2-8-6 15,0-8 0-15,0-2 14 16,7-20 18-16,2-10-24 16,2-13-1-16,-5-4 1 15,1-7-5-15,-8 2-3 0,2 4-1 16,-2 12-6-1,0 14-2-15,-3 13-14 0,2 11-41 16,0 0-66-16,3 18-61 16,0 11-94-16,0 5-159 15</inkml:trace>
          <inkml:trace contextRef="#ctx0" brushRef="#br1" timeOffset="502451.7416">12213 16179 786 0,'0'0'170'16,"0"0"-43"-16,0 0 1 15,-110-19-37-15,79 19-38 16,-1 14-14-16,7 3-3 0,8 3-24 16,6-2-9-16,11-1 5 15,0-2-5-15,5-2 1 16,14-4 5-16,4-1-8 15,4-8 5-15,0 0-5 16,3-3 1-16,-8-12 0 16,-4-4 0-16,-9-2 0 15,-7-3-2-15,-2 2-13 16,-3-3-7-16,-15 4 0 16,0 6 7-16,0 5 6 15,3 7 4-15,4 3 2 16,2 0 0-16,5 7-6 0,1 7 7 15,3 3-2-15,0 2-5 16,9-4-1-16,12-1 14 16,6-4-6-16,6-6 0 15,4-4 0-15,6 0-2 16,-1-4 4-16,0-15 0 16,-2-4-2-16,-6-4 2 15,-5-6-2-15,-7-1 7 16,-3-5-4-16,-2-2-3 15,-10 0 0-15,-2 2 0 16,-5 1 3-16,0 4 2 16,0 6-3-16,0 8 0 0,-2 9-2 15,-1 6 10-15,0 5-8 16,-4 0 0-16,-2 17 0 16,-2 8-2-16,2 4-2 15,2 4-1-15,6 6 3 16,1 2-1-16,0 1 0 15,0-1 1-15,11-6 2 16,2-3-2-16,7-10 0 16,1-7 1-16,0-6 3 15,1-9-2-15,1 0-2 16,-2-9 0-16,1-13 7 16,-4-6-6-16,-3-6 2 15,-2-1-2-15,-5-4-1 0,-4 3 8 16,-4 2-8-1,0 5 1-15,0 7 6 0,-3 6 5 16,-4 7 17-16,2 5-12 16,-2 2 0-16,4 2-8 15,1 0-3-15,1 0-6 16,1 12-3-16,0 13 3 16,0 6 11-16,0 4 0 15,-3 7-10-15,1-2 9 16,2 1-3-16,0-4-6 15,0-5 7-15,0-5-7 16,11-10 3-16,-1-6-1 16,1-5-3-16,-4-6 0 15,5 0 0-15,2-15 9 16,3-9-6-16,1-3-2 0,0-3-1 16,-6 5 6-16,1 5-6 15,-5 8 0-15,-3 8-1 16,2 4-5-16,0 0 1 15,1 0 5-15,0 7-1 16,2 5-2-16,1 5 3 16,2-3 1-16,0 0-1 15,2-2 2-15,1-4-2 16,1 0-1-16,1-6 1 16,-2-2 1-16,0 0 1 15,0 0 0-15,0-8-1 16,-2-8-1-16,5-1 7 0,-3-8-7 15,-4 0-1-15,-3-3-3 16,0 5-1-16,-5 3 3 16,-2 5-4-16,-2 6 6 15,0 6-2-15,0 3-10 16,0 0 11-16,0 0-8 16,0 14 6-16,0 8 3 15,0 0-1-15,0 3 1 16,12-4 0-16,4-2 0 15,2-5 3-15,4-2 1 16,0-7-4-16,0-3 0 16,2-2-5-16,-2 0 5 15,-3-16-11-15,-6-1-109 0,-5-3-71 16,-8 1-117-16,0 2 15 16,-1 3 91-16,-14 2 202 15,0 5 84-15,0 3 154 16,2 1-18-16,4-3-17 15,3 4-70-15,1-1-50 16,4 3-26-16,1 0-20 16,0 0-37-16,15 0-12 15,21 5 9-15,19 10-52 16,9 0-158-16,9 1-705 16</inkml:trace>
        </inkml:traceGroup>
        <inkml:traceGroup>
          <inkml:annotationXML>
            <emma:emma xmlns:emma="http://www.w3.org/2003/04/emma" version="1.0">
              <emma:interpretation id="{54C41093-AE5F-47B9-8B8A-ABACE76839FF}" emma:medium="tactile" emma:mode="ink">
                <msink:context xmlns:msink="http://schemas.microsoft.com/ink/2010/main" type="inkWord" rotatedBoundingBox="13861,15820 14287,15809 14294,16080 13868,16091"/>
              </emma:interpretation>
              <emma:one-of disjunction-type="recognition" id="oneOf18">
                <emma:interpretation id="interp82" emma:lang="" emma:confidence="0.5">
                  <emma:literal>in</emma:literal>
                </emma:interpretation>
                <emma:interpretation id="interp83" emma:lang="" emma:confidence="0">
                  <emma:literal>is</emma:literal>
                </emma:interpretation>
                <emma:interpretation id="interp84" emma:lang="" emma:confidence="0">
                  <emma:literal>i</emma:literal>
                </emma:interpretation>
                <emma:interpretation id="interp85" emma:lang="" emma:confidence="0">
                  <emma:literal>it</emma:literal>
                </emma:interpretation>
                <emma:interpretation id="interp86" emma:lang="" emma:confidence="0">
                  <emma:literal>ii</emma:literal>
                </emma:interpretation>
              </emma:one-of>
            </emma:emma>
          </inkml:annotationXML>
          <inkml:trace contextRef="#ctx0" brushRef="#br1" timeOffset="503251.3419">13875 16079 707 0,'0'0'106'0,"0"0"-13"16,0 0-3-16,0 0 16 16,0 0-66-16,0 0-12 0,-7-4-15 15,10 4 18 1,11 0 48-16,1-7-22 0,5 1-13 15,-1-5-22-15,2-4 11 16,-2-4-17-16,-1-5-9 16,-3 0-5-16,-3 0 13 15,-2-1-15-15,-3 5 0 16,-6-1 1-16,1 3-1 16,-2 0 2-16,0 5 0 15,0 4-2-15,0 4 0 16,0 5 4-16,0 0-10 15,0 0 5-15,-5 5 1 16,-3 11-2-16,0 0-1 16,3 8 3-16,5-1 0 15,0 2 1-15,0-1-4 0,5-4 3 16,7-3 0 0,3-5 3-16,2-4-3 0,4-4 0 15,0-4-1-15,3 0 6 16,-3 0-11-16,-3-7 6 15,-4-1-7-15,-4 5-3 16,-4 3 4-16,-5 0 6 16,-1 1 0-16,2 15-3 15,-2 2 3-15,4 0-3 16,-1-4 10-16,1-3-6 16,4-3-1-16,4-5 0 15,6-3-7-15,3 0-108 0,-2-19-390 16</inkml:trace>
          <inkml:trace contextRef="#ctx0" brushRef="#br1" timeOffset="503362.6447">14270 15883 945 0,'0'0'45'0,"0"0"-22"16,0 0-23-16,0 0-3 15,0 0-11-15,0 0-241 16</inkml:trace>
        </inkml:traceGroup>
        <inkml:traceGroup>
          <inkml:annotationXML>
            <emma:emma xmlns:emma="http://www.w3.org/2003/04/emma" version="1.0">
              <emma:interpretation id="{1FF68128-5C95-46EB-A563-78D4E25D1242}" emma:medium="tactile" emma:mode="ink">
                <msink:context xmlns:msink="http://schemas.microsoft.com/ink/2010/main" type="inkWord" rotatedBoundingBox="14891,15764 17288,15700 17303,16289 14906,16353"/>
              </emma:interpretation>
              <emma:one-of disjunction-type="recognition" id="oneOf19">
                <emma:interpretation id="interp87" emma:lang="" emma:confidence="0.5">
                  <emma:literal>Canon,</emma:literal>
                </emma:interpretation>
                <emma:interpretation id="interp88" emma:lang="" emma:confidence="0.5">
                  <emma:literal>Canon ,</emma:literal>
                </emma:interpretation>
                <emma:interpretation id="interp89" emma:lang="" emma:confidence="0">
                  <emma:literal>canon ,</emma:literal>
                </emma:interpretation>
                <emma:interpretation id="interp90" emma:lang="" emma:confidence="0">
                  <emma:literal>Camas,</emma:literal>
                </emma:interpretation>
                <emma:interpretation id="interp91" emma:lang="" emma:confidence="0">
                  <emma:literal>Camron ,</emma:literal>
                </emma:interpretation>
              </emma:one-of>
            </emma:emma>
          </inkml:annotationXML>
          <inkml:trace contextRef="#ctx0" brushRef="#br1" timeOffset="505720.9744">15055 15770 747 0,'0'0'100'16,"0"0"-25"-16,0 0-12 15,0 0-9-15,0 0 42 16,-86 29-17-16,61-5-23 15,2 3-22-15,5 6 11 16,12 3-29-16,6-3 0 16,0 1 1-16,21-4-9 0,10-9 4 15,9-7-8-15,10-9 4 16,6-5-8 0,-1-3 9-16,-8-16-4 0,-12 2-5 15,-15 2 2-15,-13 2 2 16,-7 5-1-16,0 5-2 15,-21 3-1-15,-7 0 2 16,-8 8 0-16,3 9-2 16,7 5 0-16,7-2-1 15,9 1 0-15,9 0 1 16,1-4 2-16,7 2 0 16,13-5-3-16,7-3 1 15,7-7 0-15,0-2 9 0,-3-2-7 16,-2-2-2-1,-7-10 0-15,-6-5 4 0,-8-2-7 16,-4-3 3-16,-4-2 0 16,0-2 1-16,-1 0 8 15,-13 3-9-15,-2 1 0 16,2 6 0-16,1 7-2 16,7 1 2-16,2 8-2 15,1 0-1-15,0 0-4 16,-1 12 7-16,3 6 4 15,1 5-2-15,0-1-3 16,0 4 1-16,9-6-1 16,3 1-1-16,6 0-5 15,0-8 7-15,3-1 0 0,1-7-1 16,-2-3-29-16,-1-2-5 16,-3 0 3-16,-4-10 19 15,-4-4 9-15,-1-3 4 16,-1-3 0-16,-4-1 1 15,-1-3-2-15,1-1 1 16,1 2 0-16,1-1 1 16,2 2-1-16,3 5 0 15,-1 2-8-15,4 3 8 16,1 2 0-16,0 0 1 16,3 3 4-16,-3 0-10 15,0 3 5-15,0 1-1 16,0 2 1-16,1 1 1 0,0 0-1 15,-1 0 0 1,-2 6-2-16,-1 6 4 0,0 2-1 16,-1 4 4-16,-1 1-5 15,-3 0 5-15,0 3 5 16,-2 0-3-16,-3-2 3 16,0 1 9-16,0-2-12 15,0-2 5-15,0-1 1 16,0-2-6-16,0-3 6 15,0-4-8-15,0-3-3 16,0-4 5-16,0 0-5 16,0 0 10-16,0 0 16 15,0-11 10-15,0-6-22 0,0-5-16 16,3-3 0-16,3-5-3 16,0 0 5-16,6 1-2 15,0 3 0-15,0 9 0 16,3 3-4-16,-5 6 2 15,2 5 2-15,-3 2-4 16,0 1 4-16,0 0 0 16,2 0 0-16,1 0-2 15,-1 12 2-15,0 2 0 16,-1 3 1-16,1 3-3 16,-7 3 2-16,-1-1 0 15,-3 5-1-15,0-4 1 0,0-1 3 16,0-3-3-1,-4-7 0-15,-1-1-2 0,1-7 3 16,4-3-1-16,0-1 5 16,0 0-5-16,0-14 5 15,7-8-5-15,10-5-3 16,4 7 1-16,2 1-14 16,-1 8-9-16,-3 4 16 15,3 1 5-15,-5 2 4 16,0 0 2-16,4 0-2 15,-1 0-3-15,2-1 3 16,5-2 1-16,0 0-1 16,-1-1 0-16,-1-1 1 15,-5 1-1-15,-3 1 2 16,-10 2-2-16,-2-2 1 0,-5 3 3 16,0 1-8-16,0 2 6 15,0 1-5-15,-12 0 3 16,-5 0-1-16,2 8-4 15,1 6 8-15,0 4-8 16,3 1 9-16,7-1-4 16,3-1 0-16,1-1-3 15,0 0 3-15,7-5 0 16,8-2 3-16,2-7-3 16,-1-2 0-16,1 0 3 15,-3-4-3-15,0-10 1 16,-3-3 0-16,-4 1 2 15,-3-2-1-15,-4 2-2 0,0-1 2 16,0 3 0-16,0 3-4 16,-4 2 2-16,-6 4 0 15,2 0-1-15,0 5-3 16,1 0 4-16,-2 0 0 16,3 0-4-16,0 5 4 15,0 3-4-15,4 1 6 16,1-1-7-16,1 1 5 15,0 2-7-15,0-2 4 16,0 0 3-16,1-2 1 16,8 0-1-16,2-1-8 15,1-3 5-15,0 1-13 0,-1-2 5 16,0 1-4-16,-2-3 5 16,0 0 7-16,-3 0 1 15,1 0 2-15,1-6 2 16,-3-3-2-16,2-2 0 15,0 1 0-15,-1-2 3 16,3-1-3-16,1-1 0 16,1-1 0-16,0 3-1 15,5 2 2-15,-2 0-1 16,8 4 0-16,0 1 2 16,0 1-2-16,-1 3 0 15,-3 1-2-15,-4 0 2 16,-1 0 0-16,-2 2 0 15,-1 11-2-15,-3 1 4 0,-4 5-1 16,-3 3-1-16,0-1 1 16,0 0 5-16,-7-3-5 15,-2-2-1-15,2-5 0 16,5-4 1-16,0-4-2 16,2-3 2-16,0 0 4 15,0-1-2-15,7-13 0 16,9-3-3-16,0 5-5 15,-1 2 4-15,-1 5 0 16,-1 4-3-16,-1 1 0 16,3 0 4-16,-3 0 0 15,0 0 4-15,1 0-11 16,-1 2 14-16,0 0-12 0,-3-1 5 16,0-1-89-16,3 0-569 15</inkml:trace>
          <inkml:trace contextRef="#ctx0" brushRef="#br1" timeOffset="505873.5571">17042 15887 1027 0,'0'0'117'15,"0"0"-101"-15,0 0-16 16,0 0-2-16,0 0-299 0</inkml:trace>
          <inkml:trace contextRef="#ctx0" brushRef="#br1" timeOffset="506084.5932">17267 15701 129 0,'0'0'844'16,"0"0"-761"-16,0 0-72 15,0 0 83-15,0 0-14 16,24 107-33-16,-24-56-20 16,0 13-17-16,-13 8-2 0,-12 8-8 15,-12-3 0-15,-17-2-94 16,-18-7-594-16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38:56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0F790EE-4495-44D2-8F82-A5B17CF1BCA3}" emma:medium="tactile" emma:mode="ink">
          <msink:context xmlns:msink="http://schemas.microsoft.com/ink/2010/main" type="writingRegion" rotatedBoundingBox="1514,8692 1105,12991 538,12937 947,8638"/>
        </emma:interpretation>
      </emma:emma>
    </inkml:annotationXML>
    <inkml:traceGroup>
      <inkml:annotationXML>
        <emma:emma xmlns:emma="http://www.w3.org/2003/04/emma" version="1.0">
          <emma:interpretation id="{026BF979-6D24-4DFC-8456-348A9F76EE3B}" emma:medium="tactile" emma:mode="ink">
            <msink:context xmlns:msink="http://schemas.microsoft.com/ink/2010/main" type="paragraph" rotatedBoundingBox="1514,8692 1105,12991 538,12937 947,8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B10C14-F62A-4155-A928-1AA68775FF38}" emma:medium="tactile" emma:mode="ink">
              <msink:context xmlns:msink="http://schemas.microsoft.com/ink/2010/main" type="line" rotatedBoundingBox="1514,8692 1105,12991 538,12937 947,8638"/>
            </emma:interpretation>
          </emma:emma>
        </inkml:annotationXML>
        <inkml:traceGroup>
          <inkml:annotationXML>
            <emma:emma xmlns:emma="http://www.w3.org/2003/04/emma" version="1.0">
              <emma:interpretation id="{CF9BD04B-E39F-4443-82E4-D18F79750AED}" emma:medium="tactile" emma:mode="ink">
                <msink:context xmlns:msink="http://schemas.microsoft.com/ink/2010/main" type="inkWord" rotatedBoundingBox="1311,8672 1274,9060 975,9031 1012,8644"/>
              </emma:interpretation>
              <emma:one-of disjunction-type="recognition" id="oneOf0">
                <emma:interpretation id="interp0" emma:lang="" emma:confidence="0.5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n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1001 8765 350 0,'0'0'34'0,"0"0"43"0,0 0 37 15,0 0 19-15,0 0-48 16,0 0-9-16,0 0-14 16,0 0-15-16,0 0 5 15,0 0-15-15,0 0-1 16,0 0-19-16,0 0-4 16,0 0-2-16,0 0-11 15,0 0 1-15,0 0-1 16,4 0 2-16,7 0-1 15,3 0 8-15,-1 0-8 16,-2 0 2-16,3 0 0 16,-2 0-3-16,-3 0 2 0,0 0-2 15,-3 0 0-15,-3 0 1 16,3 0 0-16,-3 0-1 16,0 0 4-16,0 0-4 15,0 0 1-15,1 0 1 16,-2-4-2-16,1-3 10 15,-3 1-7-15,0-4 1 16,0-1-3-16,0 2-2 16,0-2 0-16,-6 0-2 15,-4 0 1-15,-1 2-10 16,2-2-5-16,-3 3 14 16,0 3-12-16,-1 2 15 0,2 3-6 15,2 0-1 1,5 0 0-16,1 0 9 0,3 0-2 15,0 0 0-15,0 0-9 16,0 0-2-16,0 0 7 16,9 0 4-16,9 7 14 15,5-2-14-15,6 2 19 16,2 1-11-16,0 6 6 16,1-1-3-16,-2 6-7 15,-5 3-3-15,-6 2 11 16,-8-1-8-16,-8 2 4 15,-3 2 12-15,-9 2-16 16,-15-1 11-16,-3 0 5 16,-7 0-12-16,7-3 3 15,2-4-4-15,10-4-7 0,6-2-3 16,9-6-105-16,0-6-263 16</inkml:trace>
        </inkml:traceGroup>
        <inkml:traceGroup>
          <inkml:annotationXML>
            <emma:emma xmlns:emma="http://www.w3.org/2003/04/emma" version="1.0">
              <emma:interpretation id="{8FE01C63-4F4A-4B0B-8384-E3A2604D0D3E}" emma:medium="tactile" emma:mode="ink">
                <msink:context xmlns:msink="http://schemas.microsoft.com/ink/2010/main" type="inkWord" rotatedBoundingBox="1343,10487 1305,10890 855,10847 893,10444"/>
              </emma:interpretation>
              <emma:one-of disjunction-type="recognition" id="oneOf1">
                <emma:interpretation id="interp5" emma:lang="" emma:confidence="0.5">
                  <emma:literal>.</emma:literal>
                </emma:interpretation>
                <emma:interpretation id="interp6" emma:lang="" emma:confidence="0">
                  <emma:literal>T</emma:literal>
                </emma:interpretation>
                <emma:interpretation id="interp7" emma:lang="" emma:confidence="0">
                  <emma:literal>P</emma:literal>
                </emma:interpretation>
                <emma:interpretation id="interp8" emma:lang="" emma:confidence="0">
                  <emma:literal>J</emma:literal>
                </emma:interpretation>
                <emma:interpretation id="interp9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49066.699">886 10672 374 0,'0'0'49'16,"0"0"69"-16,0 0-34 16,0 0-21-16,0 0 1 0,0 0 10 15,0 0-19-15,0 0-4 16,-13-10-8-16,13 10 1 16,0 0-9-16,0 0-25 15,0 0 2-15,0 0-12 16,0 0-1-16,0 0 1 15,6 3 16-15,9 3 16 16,-2 0-13-16,2 1 11 16,6-2 4-16,0-1-10 15,4-3-17-15,-1-1 4 16,6 0-9-16,-2 0 10 16,0 0-6-16,2-5-5 15,-4-3-2-15,1-1-4 16,-5-1 2-16,-4 0-65 0,-8 1-71 15,-2 0-26-15,-8-2-86 16,0-1-381-16</inkml:trace>
          <inkml:trace contextRef="#ctx0" brushRef="#br0" timeOffset="49420.2642">1080 10492 670 0,'0'0'108'0,"0"0"-42"0,0 0 94 16,0 0-27-1,0 0-71-15,0 0-41 0,-12-23-14 16,28 21-7-16,7 2 0 16,2 0 0-16,-2 7 0 15,5 11 0-15,-1 1-5 16,-2 5 13-16,-1 2 0 15,-2 2-4-15,-8 1-3 16,-1 2-1-16,-5-1 0 16,-8-2 1-16,0 0 9 15,0-6-5-15,0-1-5 16,-15 0 16-16,-6-1-8 16,-4-3 0-16,-1-2-6 15,1-3-2-15,4-6 0 0,6-2-7 16,2-2-89-16,7-2-156 15,0 0-374-15</inkml:trace>
        </inkml:traceGroup>
        <inkml:traceGroup>
          <inkml:annotationXML>
            <emma:emma xmlns:emma="http://www.w3.org/2003/04/emma" version="1.0">
              <emma:interpretation id="{34217FEC-D281-4AC0-8526-633CD1B40568}" emma:medium="tactile" emma:mode="ink">
                <msink:context xmlns:msink="http://schemas.microsoft.com/ink/2010/main" type="inkWord" rotatedBoundingBox="847,12528 806,12963 538,12937 580,12502">
                  <msink:destinationLink direction="with" ref="{7B89133E-599A-4775-A6E7-F416D847185C}"/>
                </msink:context>
              </emma:interpretation>
              <emma:one-of disjunction-type="recognition" id="oneOf2">
                <emma:interpretation id="interp10" emma:lang="" emma:confidence="0.5">
                  <emma:literal>.</emma:literal>
                </emma:interpretation>
                <emma:interpretation id="interp11" emma:lang="" emma:confidence="0">
                  <emma:literal>°</emma:literal>
                </emma:interpretation>
                <emma:interpretation id="interp12" emma:lang="" emma:confidence="0">
                  <emma:literal>r</emma:literal>
                </emma:interpretation>
                <emma:interpretation id="interp13" emma:lang="" emma:confidence="0">
                  <emma:literal>o</emma:literal>
                </emma:interpretation>
                <emma:interpretation id="interp14" emma:lang="" emma:confidence="0">
                  <emma:literal>P</emma:literal>
                </emma:interpretation>
              </emma:one-of>
            </emma:emma>
          </inkml:annotationXML>
          <inkml:trace contextRef="#ctx0" brushRef="#br0" timeOffset="129083.5717">579 12692 392 0,'0'0'31'0,"0"0"11"0,0 0 15 15,0 0 28-15,0 0-37 16,0 0 5-16,0 0-27 16,-16-9 1-16,16 9 47 15,0 0-36-15,0 0-17 16,0 0-3-16,0 0-18 16,0 0 4-16,12 5-3 15,4 0 6-15,8-2 7 16,-3-3-9-16,6 0 4 15,-2 0 1-15,2-6-10 16,-5-8 5-16,-1-3-5 16,-6-2 0-16,-6 0 0 0,-6-2-1 15,-3 2 1-15,0 2-2 16,-3 0-9-16,-11 5 3 16,-2 3 0-16,-2 1 3 15,2 6 2-15,1 2 3 16,3 0-3-16,6 0 3 15,3 0-2-15,3 0 0 16,0 0-11-16,0 0 13 16,11 0-4-16,6 7 5 15,1 6-1-15,3 2 0 16,-2 8 1-16,-2 6 0 16,-1-2-1-16,-5 5 0 15,-5-2 0-15,-2-4 2 16,-4 2-1-16,0-2-1 15,0-1 2-15,-4 2 1 0,-7-1-3 16,-2 2-3-16,1-1 1 16,0 1-138-16,-7-3-331 15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29:37.4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6675 9670 579 0,'0'0'49'15,"0"0"-43"-15,0 0 32 16,0 0 39-16,0 0 7 15,0 0 0-15,0 0 0 16,-42-30-13-16,41 29-29 16,1 1-6-16,0 0-13 15,-2 0-5-15,2 0-14 0,0 0-4 16,0 0-2 0,8 0 0-16,16 1 2 0,10 5 1 15,12-1-1-15,7-5 6 16,8 0-1-16,4 0-4 15,7 0 3-15,4 0 0 16,7-10 4-16,4-5-8 16,3-4 1-16,-1 0 7 15,-1 1-5-15,-6-2-3 16,0 3 2-16,-12 2 1 16,-10 5-6-16,-14 1 0 15,-11 5 3-15,-12 1 0 16,-11 0-6-16,-7 3 2 15,-5 0-37-15,0 0-26 0,-2 0-44 16,-19 7-35-16,-13 5-168 16</inkml:trace>
  <inkml:trace contextRef="#ctx0" brushRef="#br0" timeOffset="300.2374">7169 9707 690 0,'0'0'65'16,"0"0"-63"-16,0 0 5 0,0 0 2 16,0 0 44-16,0 0 64 15,-2-6-29-15,32-5-76 16,15-2-1-16,10-5 13 15,11-4-1-15,7-3-12 16,7 0-7-16,4-1-3 16,2 0 0-16,-8 6-1 15,-7-1-20-15,-5 2-64 16,-2 0-68-16,-7-2-175 16</inkml:trace>
  <inkml:trace contextRef="#ctx0" brushRef="#br0" timeOffset="10140.1996">1325 877 79 0,'0'0'724'0,"0"0"-661"16,0 0-37-16,0 0-17 0,0 0 38 16,0 0 12-1,0 0-22-15,0 0 16 0,80-4-5 16,-42-6-24-16,-1-2-10 15,6-1-9-15,-7 0-4 16,-2 2-2-16,-7 2-38 16,-6 4-186-16,-15 2-193 15</inkml:trace>
  <inkml:trace contextRef="#ctx0" brushRef="#br0" timeOffset="10354.1037">1583 811 847 0,'0'0'143'16,"0"0"-31"-16,0 0-31 0,0 0-52 16,0 0-22-16,0 0 2 15,-9 59-9-15,9-26 28 16,0 2-24-16,6-1 14 16,3-5-5-16,1-2 1 15,5-4-14-15,3-5 0 16,3-2-7-16,3-2 7 15,4-8-156-15,-7-6-180 16</inkml:trace>
  <inkml:trace contextRef="#ctx0" brushRef="#br0" timeOffset="11516.2452">1786 1056 909 0,'0'0'119'0,"0"0"-72"0,0 0 41 15,0 0-48-15,0 0-30 16,0 0-10-16,3 15 1 16,10-8-2-16,9 0 2 15,-2-2 15-15,2-5-3 16,-1 0-10-16,-4 0 4 16,0-5 7-16,-6-7-7 15,2-2-3-15,-5-3 6 16,-5 0 7-16,-3-7-16 15,0-1 5-15,0 0-6 0,-6-3 4 16,-6 4 3-16,6-2-4 16,2 5 3-16,4 2-6 15,0 1 0-15,2 3-5 16,13 3 8-16,3 2-3 16,3 5 0-16,3 3-5 15,-4 2 5-15,2 0-9 16,-3 3 4-16,-7 8-4 15,0 2-6-15,0 3 15 16,-6 1 3-16,0-2-1 16,-3 2-2-16,4-3 0 15,-1-4 3-15,3 0-5 16,2-4 2-16,5-3 0 16,4-3 0-16,2 0 4 15,5 0 6-15,-6-7-1 0,-5 2-7 16,-7 1-2-16,-9 4 0 15,0 0-19-15,0 0 1 16,0 16 17-16,-9 4-2 16,-3 4 6-16,6-1 0 15,3 2 5-15,3-8-8 16,0 0 0-16,5-5-4 16,8-5-9-16,2-2 10 15,0-5 3-15,3 0 6 16,-3-11 15-16,-2-6-13 15,-2-3 6-15,-2-2-7 16,-7 0-7-16,-2 0 0 0,0 3-31 16,-2 2 7-16,-7 8 17 15,0 4-3-15,5 5 1 16,-2 0-1-16,1 0-4 16,2 9 11-16,0 4-5 15,3-1 6-15,0-1-2 16,0-1-3-16,4-5-9 15,8-1 11-15,0-4-20 16,7 0 21-16,1 0 4 16,5-8 6-16,-1-6-3 15,0-4 7-15,-6 1 3 16,1-2 16-16,-7-1-10 16,-2 3 41-16,-5-1-20 0,-5 4 17 15,0 0-5-15,0 2-19 16,0 3 1-16,0 2 4 15,0 2-13-15,0 5 3 16,0 0-17-16,0 0-9 16,0 0-2-16,0 0-11 15,0 0-13-15,0 13 22 16,3 7 2-16,11 2 0 16,3 3 2-16,-4-4-1 15,3-5-1-15,-4-1 3 16,1-5-7-16,-4-2 4 15,0-3-7-15,-2-5-1 16,-2 0 1-16,2 0 7 0,4-5 0 16,1-10 10-1,1-4-10-15,-1 5 4 0,-5 6-6 16,-4 3 2-16,-3 5-3 16,0 0-11-16,0 0 10 15,0 0-6-15,5 0 4 16,1 0 6-16,7 0 0 15,4 0-3-15,5-1 1 16,6-13-1-16,5-7-67 16,-2-5-113-16,-2-1-236 15</inkml:trace>
  <inkml:trace contextRef="#ctx0" brushRef="#br0" timeOffset="12234.1812">2928 875 656 0,'0'0'66'16,"0"0"33"-16,0 0 41 16,0 0-37-16,0 0-56 15,0 0 7-15,15 6 15 16,8-7-25-16,2-7-1 16,0-4-30-16,-5 3-8 15,-7-1 3-15,-1 0-8 16,-3 1 3-16,-6 1 6 15,-3-4-7-15,0 1-2 16,0-3-2-16,0 1 2 0,0 2 9 16,0 2-3-16,0 4-3 15,0 2-3-15,0 3 0 16,0 0-1-16,0 0-1 16,0 0-14-16,0 8-8 15,0 7 23-15,0 3 2 16,0 0 2-16,3-2-3 15,3-3-1-15,0-3-1 16,7-3-5-16,2-3 7 16,6-4-1-16,3 0 4 15,0-7 1-15,4-10-4 16,-2 1-12-16,-4 2 6 16,-10 3-23-16,0 4 29 0,-9 5 0 15,-3 0 1-15,0 2-1 16,0 0 0-16,0 0-1 15,0 0-10-15,-3 8 3 16,-9 8 8-16,2 4 3 16,3 1 1-16,1 1-4 15,2-1 0-15,3-1 3 16,1-4-3-16,0-6-7 16,0 0 3-16,5-6-7 15,4-4-4-15,5 0-3 16,2-3 10-16,2-12 5 15,0-5-17-15,-2-2 18 16,-4 0 2-16,-3 2 5 0,-4 4 4 16,-5 7 36-16,0 4 57 15,0 5-38-15,0 0-63 16,0 0-1-16,0 6-9 16,0 11 8-16,0 8 1 15,7 2 7-15,4 4-7 16,6 0-15-16,13-3-89 15,9-6-204-15,8-9-446 16</inkml:trace>
  <inkml:trace contextRef="#ctx0" brushRef="#br0" timeOffset="12783.9253">4199 656 293 0,'0'0'658'0,"0"0"-571"0,0 0 18 16,0 0-26-16,0 0-33 15,0 0-12-15,-40-16-23 16,25 35 1-16,-3 5-9 16,3 6 0-16,4 1 3 15,3-2-3-15,5 0-6 16,3-9 3-16,0-1-5 15,0-7 3-15,14-2-3 16,5-7 5-16,7-3 10 16,3-1 6-16,1-18-6 15,-1-3-7-15,-3 0 0 16,-11 0 13-16,-5 8-14 16,-7 7 7-16,-3 4 21 0,0 2-2 15,0 1-10 1,0 0-14-16,0 0-8 0,0 5 3 15,0 15 1-15,0 5 2 16,6 1-1-16,5-1-1 16,12-1-7-16,9-8-95 15,11-12-106-15,3-4-502 16</inkml:trace>
  <inkml:trace contextRef="#ctx0" brushRef="#br0" timeOffset="13951.5159">4915 763 741 0,'0'0'431'0,"0"0"-367"16,0 0 12-16,0 0-42 15,0 0-4-15,0 0-13 16,-92 5-9-16,72 17 8 16,2 5-12-16,6 2 5 15,5 0-9-15,6-4 3 16,1-5-6-16,0-7-2 16,0-8-8-16,14-5 5 15,7 0 8-15,9-10 16 0,0-15-10 16,-3-6 0-16,0-3-2 15,-7-2 6-15,-4-6-5 16,-6 3-2-16,-4 1-2 16,-6 3 1-16,0 5-1 15,0 7-1-15,0 8 23 16,0 7-7-16,0 3-4 16,-2 3-2-16,1 2-10 15,1 0-6-15,-3 7-2 16,1 12 4-16,2 9 4 15,0 5 0-15,0 2-1 16,0 0-3-16,9-1 1 0,6-5 3 16,2-9-2-16,4-4-3 15,4-10 4-15,1-6-2 16,3 0 3-16,4-12 8 16,-6-8-7-16,-2-4 0 15,-7 2-2-15,-11 0 2 16,-2 5-1-16,-5 5 5 15,0 7-1-15,0 1-4 16,0 4-1-16,0 0 0 16,0 0-11-16,0 2 5 15,-5 15 7-15,-5 5 1 16,-3 6 7-16,5-5-8 16,7-2-7-16,1-6 6 0,0-4-4 15,1-3-7-15,10-3 11 16,6-5-1-16,4 0 2 15,3-2 0-15,5-13 0 16,-1-1-17-16,0-1 15 16,-1 0-5-16,0 2 7 15,1 0-16-15,-1 5 4 16,-2 0 11-16,-2 3-2 16,1 0 3-16,-5-1 7 15,5 2-6-15,-3-2 1 16,-1 0-2-16,-3 4 0 15,-5-1-1-15,-6 3 0 0,-3 2-2 16,-3 0 3 0,0 0-25-16,0 0 14 0,-9 0-2 15,-10 9 13-15,-4 4 12 16,1 0-12-16,3 1 0 16,2 2 5-16,2-1 0 15,5 2-2-15,2-2 4 16,4 1-7-16,4-2-5 15,0 0 3-15,0 0 2 16,13-4 2-16,8-1-2 16,3-7 0-16,6-2 0 15,0 0 13-15,4-4-8 16,-4-7 1-16,-5 0-5 16,-4-2-1-16,0 3 5 15,-9 1-5-15,-3 1 0 0,-6 5 0 16,-3 3 7-16,0 0-7 15,0 0-5-15,0 2 4 16,0 13 1-16,0 5 7 16,0 4-6-16,0-1 9 15,6-2-3-15,9-4-5 16,5 0 0-16,12-5-2 16,14-3-7-16,14-7-19 15,10-2-519-15</inkml:trace>
  <inkml:trace contextRef="#ctx0" brushRef="#br0" timeOffset="16782.9043">7606 385 621 0,'0'0'212'16,"0"0"-181"-16,0 0 86 0,0 0-23 15,0 0 3-15,0 0-40 16,0 0-24-16,-6-13-8 16,4 13 4-16,-2 0-13 15,-8 0-16-15,-6 12 1 16,-6 6 0-16,-1 3 7 15,4 0-8-15,4-1 1 16,4-1-2-16,7-3-2 16,2 2 1-16,2-4 0 15,2 3-10-15,0-3 7 16,2 0 1-16,8-1 4 16,8-3 1-16,-3 1 5 0,4 0-5 15,-1-3-1 1,-3 3 0-16,3-3 11 0,-6-1-11 15,1 0 1-15,-1-4-2 16,0-1 1-16,6-2-4 16,6 0 4-16,7 0 6 15,5-5-6-15,0-5-103 16,-6 3-251-16</inkml:trace>
  <inkml:trace contextRef="#ctx0" brushRef="#br0" timeOffset="17466.3478">8417 344 596 0,'0'0'135'16,"0"0"-52"-16,0 0 6 15,0 0 93-15,-8-81-69 16,8 76-27-16,0 5-13 15,0-2-45-15,-2 2-11 16,2 0-17-16,0 0-4 16,0 12-2-16,0 14-2 15,0 4 15-15,0 5-7 16,0 0 6-16,0-6-6 16,0-4 0-16,0-3 3 15,-4-8-3-15,4-3-6 0,0-5-86 16,6-6-195-16,14 0-42 15</inkml:trace>
  <inkml:trace contextRef="#ctx0" brushRef="#br0" timeOffset="17655.6118">8649 485 678 0,'0'0'119'15,"0"0"-79"-15,0 0 40 16,0 0 79-16,0 0-65 15,-19 89-39-15,5-68-7 16,2 0-28-16,1-2-19 0,1-2 7 16,7-2-8-1,3-6-18-15,0-7-241 0,13-2-241 16</inkml:trace>
  <inkml:trace contextRef="#ctx0" brushRef="#br0" timeOffset="17946.3511">9015 374 960 0,'0'0'215'0,"0"0"-188"15,0 0 16-15,0 0 3 16,0 0-23-16,0 0-17 16,6 22 6-16,-6-1 17 15,0 2-20-15,0-2-8 16,0-1 0-16,0-2 1 16,0 0-2-16,0-4-69 15,0-6-183-15,5-8-195 16</inkml:trace>
  <inkml:trace contextRef="#ctx0" brushRef="#br0" timeOffset="18167.4607">9236 527 1071 0,'0'0'91'16,"0"0"-88"-16,0 0-3 15,0 0 49-15,0 0-17 16,-10 79-21-16,-1-53 14 16,-1 2-16-16,-1 0 1 15,1-3-10-15,4-4-4 16,-2-8-175-16,4-7-456 16</inkml:trace>
  <inkml:trace contextRef="#ctx0" brushRef="#br0" timeOffset="19015.9357">8929 348 712 0,'0'0'79'15,"0"0"1"-15,0 0 11 16,0 0 80-16,0 0-91 16,0 0 4-16,-15-26-32 0,15 22-15 15,1-5-14-15,9-1-14 16,6-1-4-16,-2 0-5 16,6 5 4-16,-2 1-1 15,-3 5-3-15,-2 0-6 16,-2 6 2-16,-4 10-5 15,-2 5 9-15,-5 3-2 16,0 5 2-16,-6 0 2 16,-9-4 2-16,-5-2-2 15,5-9 14-15,2-2-15 16,3-4 4-16,5-4-5 16,0-1 0-16,5 0-8 0,0-1 1 15,0 3 3 1,0 0-5-16,8 3 3 0,7-1 2 15,3 2 3-15,7-4 2 16,2 2 3-16,-1-4-4 16,4 6-2-16,-4-1-176 15,-2-2-261-15</inkml:trace>
  <inkml:trace contextRef="#ctx0" brushRef="#br0" timeOffset="19975.1818">9888 202 596 0,'0'0'290'0,"0"0"-209"0,0 0 55 15,0 0-12-15,0 0-36 16,0 0-47-16,-9-67-18 15,15 59-15-15,2 4-2 16,3 4-3-16,0 0-6 16,-2 0-7-16,0 17 6 15,-5 6-5-15,-4 4 9 16,0 7-3-16,0 2 3 16,-13-4 0-16,2-1 3 15,4-7-1-15,4-9 5 16,3-3-7-16,0-5-13 15,0-2 12-15,10 1-4 16,8-3 5-16,0 0 5 16,0 2-5-16,-3 2 2 15,-5 3-4-15,-5 1-8 0,-4 2 9 16,-1 2 1 0,0-1-1-16,-4 1 0 0,-8-1 2 15,1-2 2-15,4-4-3 16,5-3-5-16,2-1-102 15,0-4-195-15,17 0-125 16</inkml:trace>
  <inkml:trace contextRef="#ctx0" brushRef="#br0" timeOffset="20134.0028">10164 520 622 0,'0'0'246'15,"0"0"-243"-15,0 0 69 0,0 0 51 16,0 0-38-16,0 0-32 15,-63 79-36-15,57-66-12 16,6 1-5-16,0-8-113 16,15-6-187-16,11 0-332 15</inkml:trace>
  <inkml:trace contextRef="#ctx0" brushRef="#br0" timeOffset="20583.0368">10451 219 1048 0,'0'0'43'16,"0"0"38"-16,0 0-53 16,0 0-20-16,0 0-4 15,0 0 9-15,-4 64 22 16,4-34-10-16,0-3 16 15,0-2-19-15,9-6-15 16,0-5 1-16,4-7-7 16,3-6 5-16,2-1 15 15,3 0-18-15,2-5 6 16,0-10 0-16,-1-6 0 16,-4 1-3-16,-2 1-6 0,-5 2 5 15,-5 10 8 1,-3 2 4-16,-1 5-4 0,-2 0 2 15,0 0-15-15,0 1-6 16,0 15 4-16,0 11-1 16,0 6 3-16,0-4 6 15,0-1-5-15,0-3 4 16,0-8-5-16,0 0 0 16,0-6-2-16,5-3-5 15,4-2-107-15,-1-6-201 16,3 0-455-16</inkml:trace>
  <inkml:trace contextRef="#ctx0" brushRef="#br0" timeOffset="20795.9118">10845 548 953 0,'0'0'182'0,"0"0"-118"15,0 0-20-15,0 0-19 16,0 0-22-16,0 0 21 16,-38 71-9-16,32-45-12 15,-3-2 1-15,7 0-4 16,2-7-33-16,0-8-247 0,0-9-394 16</inkml:trace>
  <inkml:trace contextRef="#ctx0" brushRef="#br0" timeOffset="21184.8897">11148 340 625 0,'0'0'459'0,"0"0"-395"15,0 0 21-15,0 0-63 16,0 0-5-16,0 0-15 16,-64 15 13-16,55 2-14 0,3 2-1 15,5 0 6-15,1-2-6 16,0-7-1-16,12 3 0 16,6-4 2-16,2 0 6 15,0 0-5-15,-2 1-1 16,-6 2 1-16,-2 1-2 15,-4 1 0-15,-6 0-2 16,0 2 3-16,0 1-1 16,-8 0 8-16,-5-4-6 15,4 0 11-15,3-3-13 16,2-6 0-16,4-1-6 16,3-3-151-16,14 0-131 0,9-5-309 15</inkml:trace>
  <inkml:trace contextRef="#ctx0" brushRef="#br0" timeOffset="21345.9826">11363 610 378 0,'0'0'533'15,"0"0"-438"-15,0 0-5 16,0 0 23-16,-49 84-53 16,37-65-39-16,2-2-10 15,7-3-10-15,3-5-1 16,0-4-29-16,11-5-157 15,12 0-176-15</inkml:trace>
  <inkml:trace contextRef="#ctx0" brushRef="#br0" timeOffset="21805.155">11636 406 729 0,'0'0'106'0,"0"0"23"16,0 0 19-16,0 0-60 16,0 0-29-16,0 0 3 15,5-10-18-15,-5 10-15 16,0 0-16-16,0 0 0 0,0 0-1 16,0 0-12-1,0 2 1-15,-5 12 5 0,-3 1-4 16,-6 6 3-16,0 4-1 15,-2 4 0-15,-3 0 11 16,5 2-6-16,3-2 3 16,3-2 0-16,5-2-11 15,3-5-2-15,0-7 0 16,6-5-1-16,13-5 1 16,3-3 2-16,2 0-2 15,-3-9 0-15,-3-3-15 16,-6 1-1-16,-8-1 12 15,-4 2 5-15,0 3-2 16,0-1 2-16,-13 3-3 16,1 2 2-16,0 2-2 15,5 1 3-15,1 0 0 0,4 0-9 16,2 0-67-16,0 0-91 16,2 0-70-16,13-3-225 15</inkml:trace>
  <inkml:trace contextRef="#ctx0" brushRef="#br0" timeOffset="22083.8026">11933 341 968 0,'0'0'138'0,"0"0"-50"15,0 0-42-15,0 0 2 16,0 0-10-16,0 0 0 16,54 28-25-16,-29-5 1 15,-1 5-5-15,-7 5-3 16,-4 2-5-16,-10 4 12 16,-3 6-10-16,-16 4 3 15,-23 7-5-15,-15 6-1 16,-19 6-51-16,-18-2-316 15</inkml:trace>
  <inkml:trace contextRef="#ctx0" brushRef="#br0" timeOffset="25620.9133">13147 1221 109 0,'0'0'761'0,"0"0"-701"0,0 0-58 16,0 0 5-16,0 0 41 16,0 0 25-16,0 0-35 15,103-7-17-15,-73-2-19 16,-8-2 6-16,-8-1-7 16,-8 4 0-16,-6-1 8 15,0 1 1-15,-8 4-8 16,-14 2 13-16,2 2 0 15,-4 0-9-15,5 0 13 16,6 0-11-16,1 12 1 16,6 2-6-16,6 0 1 0,0 1 0 15,1-2-3 1,20-1 2-16,6 0 1 0,7-6 0 16,5-5 2-16,3-1-6 15,-5 0 0-15,-1-7 3 16,-6-6 0-16,-5 1-3 15,-7-1 4-15,-6-3 2 16,-6 1-6-16,-3-2 6 16,-2-2-2-16,-1 2 0 15,0 1 12-15,0 4 4 16,0 3-5-16,0 3 22 16,0 4-23-16,0-1-7 0,0 3-7 15,0 0 0 1,0 0-7-16,2 17-3 0,3 2 10 15,-1 6 0-15,0 1 0 16,-2-1-3-16,-1 0 0 16,1 0 3-16,-1-1 0 15,1-7 2-15,1-7 4 16,-2-2-5-16,1-6 2 16,1-2 6-16,7 0 24 15,5-8 21-15,10-11-29 16,4-7-15-16,1-1-9 15,-4 3-1-15,-4 4-8 16,-5 8-120-16,-6 6-179 0,-7 6-373 16</inkml:trace>
  <inkml:trace contextRef="#ctx0" brushRef="#br0" timeOffset="26383.2117">13751 1317 805 0,'0'0'54'0,"0"0"-41"16,0 0 46-16,0 0 67 15,0 0-35-15,0 0-56 16,73-4-4-16,-58-1-23 0,-2-2-2 16,-2 0-3-1,-5 1-1-15,-3-1 4 0,0 0 3 16,-3-1-2-16,0 1 13 15,0 0 18-15,0 1-29 16,0 1 18-16,-6 4-25 16,5-1 10-16,-3 2-12 15,3 0-12-15,0 0 9 16,-2 0-5-16,-2 0 7 16,0 3 1-16,1 8-3 15,0 1 3-15,4-2-4 16,0 1 0-16,0-2 3 15,1-2 1-15,13 0 8 16,2-5 0-16,6-2-2 16,5 0-4-16,2 0 1 0,-4 0 0 15,-4 3-3 1,-8 1 0-16,-2 4 0 0,-3 2-8 16,-3 1-1-16,-3 2 9 15,-2 1 0-15,0 0 0 16,0 1-2-16,0-5 2 15,-1-1 2-15,0-6-1 16,1-3-1-16,0 0-37 16,8-15 28-16,12-7-91 15,0-6 53-15,4 4-19 16,1-1 50-16,-3 4 15 16,1 3 2-16,-2 2 0 0,-2 2 11 15,-1 2 37 1,1-3 21-16,-1 3-23 0,-3-1-15 15,0 1-4-15,-6 5 25 16,-3 0-36-16,-3 2 37 16,-3 4-32-16,0 1 0 15,0 0-18-15,0 0-4 16,0 14-18-16,-2 6 18 16,-5 5 8-16,2-2-7 15,2-3 6-15,3-3-7 16,0-5-4-16,0-4 4 15,5-3-1-15,12-5-24 16,5 0-109-16,0-8-196 16,-4-6-401-16</inkml:trace>
  <inkml:trace contextRef="#ctx0" brushRef="#br0" timeOffset="27085.2156">14539 1303 873 0,'0'0'234'16,"0"0"-229"-16,0 0 3 15,0 0 42-15,0 0 11 16,0 0-23-16,-34 97-7 16,26-75-12-16,5 1-13 15,1-5-6-15,2-3-34 16,0-8-203-16,0-5-258 15</inkml:trace>
  <inkml:trace contextRef="#ctx0" brushRef="#br0" timeOffset="28289.0324">12856 985 281 0,'0'0'506'0,"0"0"-418"15,0 0-27-15,0 0-3 16,0 0 26-16,0 0-13 15,-89 107-18-15,77-65-16 16,5 4-24-16,5 1-8 16,2 0-5-16,14 4-3 0,16 2-1 15,15 0-1-15,14-4-223 16,12-11-298-16</inkml:trace>
  <inkml:trace contextRef="#ctx0" brushRef="#br0" timeOffset="28982.97">14627 1031 572 0,'0'0'115'0,"0"0"-15"15,0 0 43-15,0 0-46 16,0 0-56-16,0 0-40 15,0 0 6-15,0 17-7 16,8 6 47-16,5 5 14 16,0 7 1-16,2 2-41 15,-4 3 5-15,-1 4 36 16,-4 0-18-16,-6 1-30 16,0 2 0-16,0-2-7 15,-8-1 1-15,-7-1-4 16,-1-6-4-16,-8-1-9 15,-4-6-240-15,-8-7-616 16</inkml:trace>
  <inkml:trace contextRef="#ctx0" brushRef="#br0" timeOffset="39086.0011">12231 1073 750 0,'0'0'104'0,"0"0"-85"15,0 0 7-15,0 0 15 16,0 0 13-16,0 0-27 16,0 0-26-16,0 39 9 15,0-8 24-15,0 3-20 16,4 5 18-16,-2 5 12 15,1-2-30-15,-3 0-2 16,0-3 0-16,0-8-6 0,0-4-1 16,0-10 3-16,0-10-5 15,0 0 1-15,0-7-4 16,0 0 8-16,0 0 56 16,0-7 28-16,-3-10-60 15,-6-10-25-15,3-5-6 16,0-2 4-16,2-6-5 15,-1-1 0-15,0 2 1 16,1 0-1-16,4 1-1 16,0 1-3-16,0 4-1 15,0 4 5-15,9 7-1 16,0 3-5-16,3 4 4 16,3 2-3-16,0 4 3 15,1 3-4-15,1 3 4 0,-1 3 4 16,-1 0-4-16,2 0-3 15,-4 13 3-15,0 5-3 16,-4 5 1-16,-2 0 5 16,-4 4-1-16,-3 0 1 15,0-3-1-15,0 0 0 16,-11-1 0-16,-4-3 2 16,-1-1-2-16,-2-3 2 15,1 1-5-15,1-6-163 16,2-4-239-16</inkml:trace>
  <inkml:trace contextRef="#ctx0" brushRef="#br0" timeOffset="41672.0422">15176 1165 548 0,'0'0'164'16,"0"0"-67"-16,0 0-9 15,0 0 4-15,0 0 3 0,0 0-33 16,-5 0-21-16,5 0 0 15,0 0-28-15,0 0 6 16,0 0-11-16,0 0-8 16,12 0 1-16,8 0 1 15,6 0-1-15,4 0-1 16,0 0-88-16,-3 0-194 16,-6 0-294-16</inkml:trace>
  <inkml:trace contextRef="#ctx0" brushRef="#br0" timeOffset="41898.7715">15228 1361 321 0,'0'0'390'0,"0"0"-375"15,0 0-2-15,0 0 11 16,0 0-14-16,0 0-2 16,52-5-2-16,-30-1-6 15,-1 0-7-15,2-3-136 16</inkml:trace>
  <inkml:trace contextRef="#ctx0" brushRef="#br0" timeOffset="49483.2521">15898 1068 519 0,'0'0'119'0,"0"0"-19"0,0 0 10 15,0 0 1-15,0 0-27 16,0 0-37-16,0 0-42 16,0 8-5-16,0 4-6 15,0 5 6-15,0 1 7 16,0-1 6-16,0-2-10 15,0 1 5-15,10-3 1 16,2-3-4-16,2-2-4 0,2-4 4 16,-1-4 5-16,3 0 2 15,-1 0-3-15,0-9 8 16,-1-4 3-16,-2-3-3 16,-4-1 9-16,0 3-12 15,-4 1 10-15,-4 4 3 16,0 1 5-16,-2 6 12 15,0 2-24-15,0 0-12 16,0 0-8-16,1 0-1 16,-1 0-7-16,0 15-6 15,2 5 14-15,1 4 3 16,1 1-2-16,2 0 0 16,-2 0-1-16,1-3 0 0,1 0 0 15,-2-6 0 1,5-2-1-16,2-4-2 0,2-6-134 15,5-4-233-15</inkml:trace>
  <inkml:trace contextRef="#ctx0" brushRef="#br0" timeOffset="50424.0015">16618 1210 568 0,'0'0'169'16,"0"0"-129"-16,0 0 27 15,0 0 39-15,0 0-34 16,-80 30-22-16,67-15 9 16,2-3-30-16,8 2-15 15,3-1-12-15,0-2 0 16,1-1-4-16,14-3 11 16,2-4-6-16,4-3-3 15,-2 0 0-15,-4-3-1 0,-2-9 1 16,-7-4-9-16,-2-1-13 15,-4-1-15-15,0 0 20 16,-3 1-14-16,-7 3 31 16,0 5-1-16,4 2-1 15,1 5 2-15,4 2 0 16,-1 0-6-16,2 0-1 16,0 2 6-16,0 8-9 15,0-1 10-15,0-1-9 16,14 0 6-16,5-4-2 15,3-2 5-15,-2-2-1 16,4 0 1-16,-2-8 0 16,0-5 5-16,-2 0-1 0,-4-6 5 15,-2 1 36-15,-3 0-17 16,-4-2-24-16,-2 1 11 16,-3 4-2-16,-2-1 19 15,0 5-1-15,0 2-14 16,0 7-4-16,0 2 2 15,0 0-15-15,0 0-16 16,0 19 5-16,0 6 11 16,0 4 0-16,0-1 6 15,0-1-6-15,0-3-1 16,0-4 1-16,0-3 0 16,0-8-3-16,0-2 1 0,0-5 4 15,0-2-2-15,0 0 8 16,0 0 11-16,0-17 9 15,0-6-16-15,0-7-11 16,3-6-1-16,5 2-3 16,3-2-2-16,0 3-1 15,2 6-20-15,-1 7 25 16,-1 7-10-16,-3 6 0 16,-3 6 2-16,-2 1 0 15,0 0 5-15,1 0-3 16,1 11-6-16,0 9 13 15,-4 4 3-15,-1 1-2 0,0 1 7 16,-8-1-7 0,-5-3-1-16,-3-1 1 0,2-2 0 15,2-5 10 1,5-4-11-16,7-5-51 0,0-5-244 16,6 0-336-16</inkml:trace>
  <inkml:trace contextRef="#ctx0" brushRef="#br0" timeOffset="50918.0428">17057 1102 831 0,'0'0'116'0,"0"0"-5"15,0 0-47-15,0 0-16 0,0 0-40 16,0 0-5-16,0 22-3 15,0 2 5-15,-3 3-5 16,-2 2-2-16,2 2 2 16,0-3 0-16,2-3 2 15,1-3 0-15,0-7-2 16,0-8 6-16,0-4-4 16,0-3 1-16,0 0 8 15,0-5 41-15,0-17 32 16,-2-6-79-16,-1-3-4 0,1-2 4 15,1-1-5 1,1-2 0-16,0-5-1 0,0 1-3 16,6 3-4-16,5 7-1 15,3 10 3-15,0 6-22 16,1 3 24-16,-2 8-9 16,-1 1 1-16,1 2 8 15,-2 0 3-15,-1 7-5 16,-5 11-10-16,-2 4 14 15,-3 1 2-15,0 4 2 16,-5 1-2-16,-11-2 0 16,-1-1 6-16,1-3-6 15,6-5 0-15,7-3-5 16,3-4-165-16,0-8-166 16</inkml:trace>
  <inkml:trace contextRef="#ctx0" brushRef="#br0" timeOffset="51556.1937">17223 1231 446 0,'0'0'265'0,"0"0"-238"15,0 0 56-15,0 0 27 16,0 0-22-16,0 0-23 16,32 32-19-16,-17-31 15 15,3-1-31-15,4 0-12 16,-5 0-4-16,-1-4-10 15,-4-6 8-15,1-1-1 0,-4-2-5 16,-1-2 4 0,-5 1-10-16,1 1 1 0,-2 0 4 15,-2-1-2-15,0 3 2 16,0 2-3-16,0 3-2 16,0 4 0-16,0 0-2 15,0 2-1-15,0 0 1 16,0 0-1-16,0 0 0 15,0 0-7-15,0 0-10 16,0 0 7-16,0 0 10 16,0 7 3-16,0 0 0 15,0 0 0-15,0-1-1 16,0 0 1-16,0 1 0 0,2-2-1 16,1 0 0-16,0-2-1 15,0 2 0-15,2-2 0 16,0-3-3-16,2 0 4 15,3 0 0-15,-1 0 0 16,2 0-3-16,1 0 2 16,0-3 2-16,-1-2 0 15,0 0-1-15,-2 0 0 16,-3 0-1-16,0 0 2 16,-2 2 1-16,-1-1 2 15,0-1 2-15,0 1-5 16,2 0 4-16,-1-2-4 15,4-1 3-15,-4 1-1 16,-1 2-2-16,2 1 0 0,-4-1 0 16,1 1 2-16,-1 3-3 15,-1 0 1-15,0 0-9 16,0 0-19-16,0 0-92 16,0 0-58-16,0 0-84 15</inkml:trace>
  <inkml:trace contextRef="#ctx0" brushRef="#br0" timeOffset="52166.9346">17501 1168 617 0,'0'0'194'0,"0"0"-167"15,0 0 60-15,0 0-7 16,0 0-35-16,0 0 6 15,85-34-20-15,-63 27-14 16,-1 0-9-16,-1-1 2 16,-4 1-2-16,-1 0-2 15,-4-1 4-15,-5 0 8 16,1-1-6-16,-4 1 19 16,-2-3-23-16,1-1 7 15,2 0-8-15,-2 0-6 16,-1 3 4-16,1 1-5 15,4 3-1-15,4-2 0 0,2 3-5 16,4 0 6-16,3 2-1 16,1 2-1-16,1 0-2 15,-4 0-2-15,0 6 2 16,-6 5-3-16,-2 5-8 16,-2-1 12-16,-5 2 2 15,-2 0 1-15,0-2-1 16,0-1 1-16,0-1 1 15,0-1-1-15,0-1 1 16,0-3 1-16,4-1-2 16,5 0 3-16,9-4-3 15,5-3 2-15,11 0-2 16,3 0-37-16,0-13-124 16,-4 1-14-16,-7 1 57 15,-13 3-15-15,-6 4 133 0,-5 4 147 16,-2 0-102-16,0 0-25 15,0 13 13-15,-2 2 98 16,-5 2-33-16,6-1-43 16,1 0-30-16,0-2-12 15,0 0-13-15,19-4 0 16,6-4-383-16</inkml:trace>
  <inkml:trace contextRef="#ctx0" brushRef="#br0" timeOffset="62767.0471">12180 1194 499 0,'0'0'296'0,"0"0"-287"16,-105 99-4-16,85-69 2 15,7-7-2-15,10-6 0 16,3-9-5-16,3-1 9 16,18-7-9-16,7 0 25 15,8-9 31-15,3-16-26 16,-2-3-7-16,-3-2-15 16,-11-1 1-16,-7 5-8 15,-12 1 2-15,-4 5 11 16,0 7 27-16,-6 6-15 0,-14 7-6 15,-7 8-17-15,-4 19-2 16,-4 7 0-16,8 0 0 16,9-3-1-16,13-7 2 15,5-7-2-15,10-4-11 16,15-6 1-16,6-5 10 16,4-2 0-16,1-11 4 15,-4-14 1-15,-4-4-2 16,-7-4-3-16,-11-3-3 15,-10 0 1-15,0-4 2 16,-21-1 9-16,-6 7-9 16,0 14 1-16,-2 10 8 0,0 10 27 15,-5 13-23-15,1 18-13 16,12 0-2-16,10 3-2 16,11-2-3-16,20-6-1 15,22-4 7-15,16-7-4 16,9-13 5-16,7-2-6 15,0-11-8-15,-9-12-12 16,-11-4-47-16,-20 1 28 16,-17 5 12-16,-17 8 33 15,-15 5 6-15,-24 8 20 16,-12 0-21-16,-7 23 3 16,-3 8 30-16,1 8-9 15,10-3 2-15,17-4-31 16,12-6 6-16,18-6-6 0,3-6-5 15,14-2 0-15,19-9-5 16,11-3 5-16,9 0-63 16,4-17-75-16,-10-2-104 15</inkml:trace>
  <inkml:trace contextRef="#ctx0" brushRef="#br0" timeOffset="68519.088">17785 2246 700 0,'0'0'86'15,"0"0"-44"-15,0 0 22 16,0 0-11-16,0 0-23 15,0 0-23-15,0 0-7 16,0 0-8-16,0 15 6 16,-2 7 2-16,-1 5 2 15,1 2-2-15,1 2 1 16,-1 2 7-16,2-2-5 0,-3-1 7 16,-1-5-3-16,2-5-6 15,1-4 9-15,1-9-3 16,0-2-6-16,0-3-1 15,-2-2 0-15,2 0 25 16,-1-2 82-16,1-15-26 16,0-7-61-16,0-5-20 15,0-4 0-15,0-1 0 16,0-2 5-16,0 4-4 16,0 0-1-16,0 3 1 15,6 4-2-15,3 4 1 16,0 6-5-16,1 1 1 15,2 2-4-15,-1 5 8 0,4 0 0 16,-3 3-1-16,-1 2 1 16,-2 2-1-16,1 0-3 15,1 0 2-15,-2 7-6 16,-1 9 4-16,-2 1-3 16,-6 4 7-16,0 1 3 15,0 0-3-15,-3 0 0 16,-12-2 0-16,-1-1 1 15,-4-1 6-15,1-3-5 16,1-2-2-16,3-2 7 16,7-4-7-16,8-2-49 15,0-5-257-15,2 0-280 0</inkml:trace>
  <inkml:trace contextRef="#ctx0" brushRef="#br0" timeOffset="69327.0906">18426 2324 446 0,'0'0'360'16,"0"0"-306"-16,0 0-31 15,0 0 33-15,0 0 20 16,0 0-25-16,-4 0-42 16,6 0 2-16,13 0-1 15,4 0 16-15,1 0-10 0,2 0-11 16,-1 0-1-16,-1 0-4 16,-1 0-27-16,-5 6-164 15,-7 2-44-15,-7 3-174 16</inkml:trace>
  <inkml:trace contextRef="#ctx0" brushRef="#br0" timeOffset="69509.0511">18435 2603 552 0,'0'0'79'0,"0"0"-37"0,0 0 81 15,0 0-72 1,0 0-24-16,82-24-21 0,-60 18-6 16,-1 1-49-16,-4-2-246 15</inkml:trace>
  <inkml:trace contextRef="#ctx0" brushRef="#br0" timeOffset="76900.4515">19148 2042 154 0,'0'0'541'15,"0"0"-467"-15,0 0 31 16,0 0-30-16,0 0 75 16,0 0-63-16,0 0-21 15,0-11-8-15,0 11-17 16,0 0-6-16,0 0-14 15,0 0-7-15,0 0-14 16,0 0-2-16,0 0-3 16,0 9-9-16,0 10 14 15,0 6 2-15,0 0 0 0,0 1 0 16,1-1 3-16,-1-4-1 16,2-3-4-16,-2-2-6 15,0-4 6-15,0-4 2 16,0-4-1-16,0 1-1 15,0-5 0-15,0 0-3 16,0 0-15-16,0 7-120 16,0-1-70-16,-12 5-64 15,-4-1-303-15</inkml:trace>
  <inkml:trace contextRef="#ctx0" brushRef="#br0" timeOffset="77174.1849">18957 2403 26 0,'0'0'513'0,"0"0"-448"0,0 0-23 16,0 0 76-16,0 0 19 15,0 0-30-15,-5 1-40 16,5-1-25-16,8 0 1 16,9 0-9-16,6 0 20 15,3 0-10-15,3-2-29 16,3-1 4-16,1-4-8 15,6 2-6-15,-1 0 4 16,0 0-9-16,-1 3 2 16,-4 0-5-16,-10 2 7 15,-5 0-10-15,-8 0-19 16,-5 0-111-16,-5 9-45 0,0 6-33 16,-9 2-265-16</inkml:trace>
  <inkml:trace contextRef="#ctx0" brushRef="#br0" timeOffset="77651.9898">19291 2605 835 0,'0'0'116'15,"0"0"-50"-15,0 0 23 0,0 0-8 16,0 0-44-16,0 0-18 16,0-7-17-16,0 8-1 15,-12 12 0-15,-6 4 8 16,0 2 2-16,0 3 11 16,-2 0 2-16,4 5-14 15,0 1-2-15,2 2 3 16,3-2-11-16,2 2 7 15,4-3 1-15,5-1-4 16,0-3 2-16,0-5-3 16,11-2 1-16,6-8-2 15,2-3-2-15,0-5 0 0,0 0 2 16,-3-5 0 0,-1-6 1-16,-2-5-5 0,-7-1 7 15,-2-3-10-15,-4 2 0 16,0 3-3-16,0 1 3 15,-8 5 1-15,-5 1 2 16,-4 8-9-16,0 0 3 16,-6 0-39-16,-2 11-121 15,-8 5-215-15</inkml:trace>
  <inkml:trace contextRef="#ctx0" brushRef="#br0" timeOffset="87134.2142">18831 268 750 0,'0'0'97'0,"0"0"-83"16,0 0-12-16,-97 9 7 0,74 3 24 16,5-1 2-1,7 2-3-15,5 1-32 0,3 0 0 16,2 0-3-16,1 3 3 16,0-3 5-16,2 3 3 15,11-2 3-15,3 3 14 16,2-3-2-16,4 1-9 15,1 0 5-15,-6 0-6 16,3 2-5-16,-3 2-6 16,-3 2-1-16,-4-3 6 15,-3 2-7-15,-4-1 0 16,-3-1 18-16,0-2-5 16,-3-5 5-16,-11 2 15 15,-5-2-3-15,-2-3 0 0,-7 2-7 16,-2-2-2-16,0-1-15 15,3-3-4-15,2-4-2 16,4-1 0-16,3 0-146 16,2-2-531-16</inkml:trace>
  <inkml:trace contextRef="#ctx0" brushRef="#br0" timeOffset="90250.7681">21744 224 716 0,'0'0'136'15,"0"0"-94"-15,0 0-4 0,0 0-1 16,0 0-33-16,0 0-4 16,0 17-5-16,0 7 5 15,0 8 10-15,0-3 4 16,0 2 1-16,0 0 13 15,0-3-1-15,0-2-17 16,0-5 3-16,0-6-9 16,0-3-4-16,0-7 2 15,0-2 5-15,0-3-3 16,0 0 6-16,0 0 28 0,0-5 63 16,0-12-52-1,0-9-30-15,0-2-19 0,0-3-1 16,0-1 0-16,0 1 1 15,0 2 1-15,0 3-1 16,0 2 0-16,0 5 0 16,1 3 0-16,3 4-4 15,-1 6 4-15,2 2 11 16,-1 0 0-16,5 1-8 16,1 0-3-16,2 1-1 15,8 1-1-15,3 1 2 16,1-2-1-16,2 2 1 15,1 0-1-15,0 0-14 16,-4 0-155-16,-9 6-135 16,-7 3-297-16</inkml:trace>
  <inkml:trace contextRef="#ctx0" brushRef="#br0" timeOffset="90413.7031">21771 444 628 0,'0'0'202'16,"0"0"-115"-16,0 0 53 16,95-17-37-16,-51 3-86 15,2 2-8-15,1 3-9 16,-6 3-51-16,-12 5-312 16</inkml:trace>
  <inkml:trace contextRef="#ctx0" brushRef="#br0" timeOffset="91944.2709">18883 873 701 0,'0'0'163'0,"0"0"-117"15,0 0-36-15,0 0-5 16,0 0 13-16,0 0-15 16,13 7 12-16,-5 2 9 15,6 2-13-15,-5 2-4 16,2-3-4-16,-4 1 6 16,0-2-5-16,-1 0-4 0,-1-3-112 15,-1-5-225 1</inkml:trace>
  <inkml:trace contextRef="#ctx0" brushRef="#br0" timeOffset="92266.7285">19042 827 692 0,'0'0'121'16,"0"0"-92"-16,0 0-10 0,0 0-7 16,0 0-10-16,0 0 24 15,12 24-17-15,-5-9 13 16,0 5-1-16,-2 0-6 16,-3 2-11-16,-2 0 10 15,0-2-7-15,0 0 15 16,-5-2-8-16,-10-3-3 15,-5-1 6-15,-2-3-12 16,-1-3 3-16,-1-2-4 16,3-4-4-16,3-2-76 15,6 0-264-15</inkml:trace>
  <inkml:trace contextRef="#ctx0" brushRef="#br0" timeOffset="92700.1178">19221 1015 863 0,'0'0'87'16,"0"0"-65"-16,0 0 35 15,0 0-16-15,0 0-36 16,0 0-5-16,0 19 4 16,0-5 8-16,0-3-8 0,0-2 0 15,0-4-3-15,0-2-1 16,0-3 1-16,3 0 5 16,4 0 30-16,5 0 28 15,6-3-13-15,-4-6-18 16,0 1-19-16,-5-2 1 15,-4 6 14-15,-3 2-9 16,-2 2-9-16,0 0-5 16,0 0-6-16,0 0 0 15,0 2-12-15,4 12 7 16,-1 3 5-16,0 0 3 16,3 3-3-16,4 1-1 0,10-6-159 15,8-4-179-15</inkml:trace>
  <inkml:trace contextRef="#ctx0" brushRef="#br0" timeOffset="93892.5402">21968 659 627 0,'0'0'100'16,"0"0"-80"-16,0 0 19 16,0 0 6-16,0 0-10 15,0 0 35-15,0 45-15 0,0-25-6 16,0 0-36-16,0-3 5 15,0 0-16-15,0-2 3 16,2-3-3-16,-1-2-1 16,-1-3-2-16,0-5-191 15,0-2-247-15</inkml:trace>
  <inkml:trace contextRef="#ctx0" brushRef="#br0" timeOffset="94169.208">21868 752 700 0,'0'0'101'0,"0"0"-100"16,0 0 8-16,0 0-2 16,0 0 19-16,0 0 35 15,2 43-19-15,7-28-23 16,-3-6 25-16,5 0 11 15,-1-4-19-15,3-3 5 16,4-2 15-16,2 0-13 16,2 0-28-16,7-7-12 15,-1-4-3-15,0-4-128 16,-3-2-215-16</inkml:trace>
  <inkml:trace contextRef="#ctx0" brushRef="#br0" timeOffset="95266.8127">21272 1085 742 0,'0'0'29'0,"0"0"-14"15,0 0 41-15,0 0-18 0,0 0-13 16,0 0 13-16,-87 50-2 16,81-28-10-16,5 1-12 15,1 3-2-15,0 1 11 16,3 0-17-16,12-1 0 15,0 3-6-15,4-5 1 16,-1-4 3-16,3-3-4 16,1-4-19-16,-4-5-191 15,0-7-304-15</inkml:trace>
  <inkml:trace contextRef="#ctx0" brushRef="#br0" timeOffset="98460.4368">21567 1127 939 0,'0'0'83'0,"0"0"47"0,0 0-52 15,0 0 11-15,0 0-30 16,0 0-47-16,0 0-12 16,-9-22-10-16,6 40-2 15,3 5 11-15,-3 3 2 16,3 3 2-16,0-3-2 16,0 2 0-16,0-4-2 15,0-4-41-15,0-4-128 16,7-9-171-16,6-7-291 15</inkml:trace>
  <inkml:trace contextRef="#ctx0" brushRef="#br0" timeOffset="98637.4898">21706 1243 890 0,'0'0'105'15,"0"0"-57"-15,0 0-29 16,0 0-17-16,0 0-2 15,0 0 9-15,-6 58-8 16,3-37 3-16,0-1-8 16,3-7-17-16,0-9-261 15,4-4-461-15</inkml:trace>
  <inkml:trace contextRef="#ctx0" brushRef="#br0" timeOffset="98955.1923">21920 1129 1015 0,'0'0'163'15,"0"0"-93"-15,0 0-9 16,0 0-35-16,0 0-26 16,0 0-14-16,6-2-8 15,-3 10 14-15,-1 5 8 16,-2-1 3-16,0 3-3 15,0-1 0-15,0-2 5 0,-2-3-3 16,-4 0-1-16,5-5 6 16,-1-1-5-16,2-2-2 15,0 2 0-15,0 2-7 16,0-1 3-16,9 0 4 16,7-1 0-16,4-2 0 15,6-1-70-15,-3 0-178 16,-3 0-210-16</inkml:trace>
  <inkml:trace contextRef="#ctx0" brushRef="#br0" timeOffset="99118.6006">22095 1259 801 0,'0'0'118'0,"0"0"-107"16,0 0 1-1,0 0 52-15,0 0 27 0,-19 76-56 16,11-55-24-16,4 1 0 15,-1-2-9-15,5-6-2 16,0-5-97-16,0-6-231 16</inkml:trace>
  <inkml:trace contextRef="#ctx0" brushRef="#br0" timeOffset="99687.8526">22259 1134 820 0,'0'0'147'0,"0"0"-33"0,0 0-58 16,0 0-24-16,0 0 8 15,0 0-28-15,21-13-6 16,-11 13 1-16,-5 0-7 16,-3 0-8-16,-2 6 6 15,0 5 4-15,0 2 0 16,0 0 1-16,-5-2 2 16,-1-2 7-16,3-5-12 15,3-1 3-15,0-2-3 16,0-1-3-16,4 2-3 15,10 3 4-15,2 0 4 16,-2 0 7-16,-4 0-9 0,-4 4-15 16,-3-1 5-16,-3 5-3 15,0-2-6-15,0 3 11 16,0-2-9-16,0-4-55 16,0-1-59-16,0-5-93 15,5-2-90-15</inkml:trace>
  <inkml:trace contextRef="#ctx0" brushRef="#br0" timeOffset="99839.8206">22413 1310 496 0,'0'0'184'16,"0"0"-76"-16,0 0 10 0,0 0-22 16,-73 75-65-1,67-65-14-15,6 1-17 0,0-3-5 16,1-5-181-16,17-3-253 15</inkml:trace>
  <inkml:trace contextRef="#ctx0" brushRef="#br0" timeOffset="100257.1709">22604 1112 892 0,'0'0'128'16,"0"0"-59"-16,0 0 26 15,0 0-49-15,0 0-22 16,0 0-15-16,-45-7 2 15,38 9-11-15,5 6 1 16,2-2-1-16,0 2-7 16,0 0 3-16,0 3-4 15,2-2-4-15,8 2 12 16,0 1 6-16,0-1-3 16,-3-1-3-16,-7 0-5 0,0 0 1 15,0 2 0-15,0 1 4 16,0 1 2-16,0-5 1 15,-2 5-1-15,-3-8 5 16,1 1-7-16,4-4-17 16,0-3-228-16,11 0-229 15</inkml:trace>
  <inkml:trace contextRef="#ctx0" brushRef="#br0" timeOffset="100430.1945">22731 1272 376 0,'0'0'556'16,"0"0"-498"-16,0 0-4 16,0 0 45-16,0 0-40 0,0 0-35 15,-72 63-24-15,70-51-1 16,2-3-4-16,0 1-55 16,0-7-160-16,16-3-114 15</inkml:trace>
  <inkml:trace contextRef="#ctx0" brushRef="#br0" timeOffset="100807.63">22942 1093 942 0,'0'0'185'0,"0"0"-128"16,0 0-36-16,0 0 3 15,0 0-19-15,0 0 25 16,-56 58-13-16,47-34-13 16,2-2 1-16,2-1-5 15,2-6 0-15,1-4-1 16,2 0-5-16,0-6-5 16,0-1 10-16,2-4-12 15,6 0 13-15,2 0-18 16,-3 0 7-16,0-3-7 15,-7 1 17-15,0 0 1 16,0 2 11-16,0 0-3 0,0 0-8 16,-1 0-3-16,-8 7 3 15,3 3 1-15,3-1-1 16,3-3-1-16,0-1-10 16,5-5-194-16,12 0-90 15</inkml:trace>
  <inkml:trace contextRef="#ctx0" brushRef="#br0" timeOffset="101049.7072">23081 1046 901 0,'0'0'168'0,"0"0"-123"16,0 0-26-16,0 0 2 15,0 0 35-15,0 0-18 16,22 68-21-16,-20-38-17 16,-2 6 4-16,0 5 1 15,-10 7-5-15,-12 3 0 16,-6 0-131-16,-7-3-363 16</inkml:trace>
  <inkml:trace contextRef="#ctx0" brushRef="#br0" timeOffset="102650.0041">21390 2187 752 0,'0'0'185'15,"0"0"-78"-15,0 0-4 16,0 0-3-16,0 0-24 15,0 0-1-15,-27-30-47 16,15 30-20-16,-6 0-6 0,-2 14-1 16,0 4-1-16,5 3-3 15,4 1 1-15,7 1-1 16,4-2-1-16,0-1-8 16,0-3 10-16,16-6-9 15,7-4 11-15,3-7 6 16,3 0-1-16,1-10-3 15,-8-6 10-15,-7-4-10 16,-2 1 0-16,-8-1 5 16,-3 4-7-16,3-1 3 15,-3 8 2-15,-2 3-4 16,0 4 3-16,0 2-3 16,0 0 2-16,0 0-3 0,0 9-24 15,0 13 22 1,0 7 2-16,0 9-1 0,0 7-3 15,-3 2 4-15,-5 2 0 16,-3-3 0-16,-4-4 0 16,0-6 0-16,-2-7-1 15,-2-3 1-15,2-9-1 16,-1-4 1-16,6-6-4 16,5-5-5-16,3-2 8 15,2 0 1-15,2-2 1 16,0-11-1-16,0-5-4 15,10-5-15-15,13-3 19 0,8 2 0 16,8-1 2 0,-1 1-9-16,6 2-36 0,1 4-81 15,-6-1-131-15,-5 3-345 16</inkml:trace>
  <inkml:trace contextRef="#ctx0" brushRef="#br0" timeOffset="103512.4802">21894 2271 359 0,'0'0'644'16,"0"0"-602"-16,0 0-15 15,0 0 62-15,0 0-31 16,0 0-31-16,0 0-16 15,70-3-11-15,-40 1 0 16,-7 2-36-16,-4 0-132 16,-6 0-63-16,-10 0-92 15</inkml:trace>
  <inkml:trace contextRef="#ctx0" brushRef="#br0" timeOffset="103689.7862">21829 2561 568 0,'0'0'216'0,"0"0"-212"15,0 0 91-15,0 0 15 16,0 0-65-16,83-24-45 16,-49 17-7-16,0 2-147 15,-10 0-390-15</inkml:trace>
  <inkml:trace contextRef="#ctx0" brushRef="#br0" timeOffset="105067.2206">22792 2084 355 0,'0'0'371'15,"0"0"-277"-15,0 0-5 16,0 0 43-16,0 0-41 16,0 0-25-16,0 0-33 15,0 1-12-15,0 3-4 16,-11 1-9-16,-11 5 8 15,-6 5-9-15,-4 1 12 0,1 1-7 16,4 2-4-16,9-2-4 16,6 0 0-16,8-1-4 15,4 0-3-15,0-4-3 16,0 0 3-16,19-2 3 16,6-1 2-16,5-1 4 15,0 0 11-15,-2 1-17 16,-8 2 1-16,-4-1-6 15,-7 2 5-15,-7-1-6 16,-2 3-10-16,0-1 16 16,-9 0 1-16,-9 4 7 15,-3 0-4-15,-2-3-1 16,3-3 1-16,4-1-4 0,5-4 0 16,0-1-66-1,3-3-280-15,3-2-486 0</inkml:trace>
  <inkml:trace contextRef="#ctx0" brushRef="#br0" timeOffset="105322.0312">22511 2612 1032 0,'0'0'79'15,"0"0"-12"-15,0 0 29 16,0 0-19-16,0 0-42 0,0 0-25 16,112-10 4-16,-64 6-2 15,3-1-10-15,-1 4 5 16,-5 1-6-16,-8 0-2 16,-7 0-11-16,-4 0-81 15,-12 0-161-15,-6 1-211 16</inkml:trace>
  <inkml:trace contextRef="#ctx0" brushRef="#br0" timeOffset="105783.7171">22890 2937 170 0,'0'0'857'16,"0"0"-804"-16,0 0 65 15,0 0-48-15,0 0 19 16,0 0-69-16,-74-15 2 16,47 21-8-16,-3 7 0 15,3 2 6-15,0 2-17 16,8 2 10-16,2 1-4 15,7-1-9-15,4 0-3 0,4 2 2 16,2-1 0-16,0-1 0 16,8-2-1-16,14-5-4 15,5-2 3-15,3-5 3 16,-1-5 4-16,-4 0-4 16,-4 0-3-16,-9-6-19 15,-4-4 22-15,-6 0-9 16,-2-1 8-16,0 0-7 15,-2 1 8-15,-9 1 0 16,-3 2 1-16,-5 6-7 16,-3 1 4-16,-3 0 1 15,-5 0-61-15,-1 8-138 16,1 1-463-16</inkml:trace>
  <inkml:trace contextRef="#ctx0" brushRef="#br0" timeOffset="120862.4898">18271 3274 468 0,'0'0'150'15,"0"0"-37"-15,0 0-76 16,0 0-14-16,0 0 12 0,0 0-8 16,0 0-1-1,-5-3-26-15,5 3-4 0,18 0 4 16,9 6 23-16,9 2 1 16,12-1 18-16,9 2-22 15,12-3 9-15,3 1-10 16,0 2-8-16,0-1 2 15,3-1-13-15,4-1 5 16,2 0 1-16,4-6-6 16,-2 0 0-16,1 0 0 15,-3-3 2-15,2-6-2 16,-7-4-7-16,-11 7-3 0,-12 0-26 16,-18 3-29-1,-13 3 45-15,-11 0-11 0,-8 0-22 16,-3 0 35-16,0 0 17 15,0 0-5-15,0 0-44 16,0 0-267-16</inkml:trace>
  <inkml:trace contextRef="#ctx0" brushRef="#br0" timeOffset="128116.9322">21773 3392 600 0,'0'0'87'16,"0"0"-68"-16,0 0-14 16,0 0 31-16,0 0 76 15,0 0 1-15,0 0-59 16,0 0-18-16,-10 0-20 15,20 0-13-15,18 0 5 16,16 0 41-16,17 0-13 16,15 0-12-16,8 0-8 0,13 0-6 15,4 0-4-15,2 0-5 16,1 0-2-16,0 0 3 16,0 0 1-16,-2 0-3 15,-5 0-1-15,-5 0-5 16,-5-5-22-16,-3-2-18 15,-8 1-84-15,-5-4-30 16,-11 1-158-16</inkml:trace>
  <inkml:trace contextRef="#ctx0" brushRef="#br0" timeOffset="142366.7924">6108 3481 929 0,'0'0'126'0,"0"0"-109"15,0 0-16-15,0 0 47 16,0 0-3-16,0 0 29 16,0 0 20-16,91-15-66 15,-49-4-1-15,0-3-7 16,-2-4-17-16,-8 2 16 16,-9-1-18-16,-8 0 5 15,-10 5-2-15,-5 1-1 16,0 7-2-16,-5 4-1 15,-10 5 0-15,-4 3 6 16,-5 0-6-16,0 11-3 0,2 9 3 16,4 3 0-16,9 1 0 15,6-1 0-15,3-3-3 16,0-1 2-16,16-2-3 16,10-3 4-16,5-3-1 15,5-9 6-15,4-2 1 16,0 0-6-16,-2-8-3 15,-1-8 1-15,-7-4-2 16,-3 1 0-16,-7-3-4 16,-4 1 2-16,-6 1 6 15,-6 3 0-15,-2-1 0 16,-2 6-1-16,0 1 3 16,0 3-2-16,0 7 14 0,0-1-14 15,0 2 10-15,0 0-10 16,0 14-13-16,0 12 13 15,0 7 0-15,3 3 3 16,3 1-5-16,-2-4 5 16,2-5 3-16,2-6-3 15,-2-7 2-15,1-6-5 16,-1-5 5-16,3-4-3 16,3 0 14-16,6-14 3 15,12-11 25-15,2-9-36 16,1-4-8-16,0-3-5 15,-5 5-50-15,-4 9-65 0,-7 13-220 16,-7 8-422-16</inkml:trace>
  <inkml:trace contextRef="#ctx0" brushRef="#br0" timeOffset="143117.2209">6930 3447 872 0,'0'0'55'15,"0"0"-4"-15,0 0 92 16,0 0-25-16,0 0-39 16,0 0-45-16,91-35 1 15,-70 22-13-15,-3 1-14 16,-6 2 1-16,-3 0-3 0,-5 5-5 16,-4 1 11-16,0 1-11 15,0 3 7-15,0-3-1 16,-3 3-7-16,-4 0 0 15,-2 0-1-15,0 3 4 16,0 9-6-16,0 2 4 16,3 3-2-16,1-2 2 15,4 3 0-15,1 0-1 16,0-3 0-16,0-1 2 16,8-4-3-16,5-3 1 15,5-6-3-15,3-1 3 16,0 0 1-16,7-7 5 15,-7-2-4-15,0 2 0 16,-6 2 1-16,-5 5-3 0,-4 0-4 16,-1 0 2-16,-1 3-8 15,-2 9 7-15,-1-2 1 16,-1 3 2-16,0-2 3 16,0-2-3-16,0-1 0 15,0-5-2-15,0 0 8 16,0-1-10-16,2-2 5 15,9 0-1-15,3 0 0 16,5-8-8-16,-1-6-4 16,2 6 1-16,0-4 5 0,-3 3 3 15,4-2 3 1,-2-2 0-16,-2-1 1 0,-1-2-1 16,-2-2 2-16,2-1-2 15,-6 0 1-15,-1 0 0 16,-3 2 0-16,-2 3 0 15,-2 4 6-15,-2 2 6 16,0 5 14-16,0 3-7 16,0 0-16-16,-6 2-1 15,-6 16-3-15,3 9 0 16,2 5 4-16,1 1-2 16,6-2 2-16,0-8-4 15,0-3 4-15,13-9-2 16,2-5-2-16,0-6-33 15,2 0-66-15,-6-13-163 0,-2-4-222 16</inkml:trace>
  <inkml:trace contextRef="#ctx0" brushRef="#br0" timeOffset="143204.3647">7524 3381 301 0,'0'0'521'0,"0"0"-407"16,0 0-54-16,0 0-44 15,0 0-16-15,0 0-4 16,109 6-135-16</inkml:trace>
  <inkml:trace contextRef="#ctx0" brushRef="#br0" timeOffset="143600.0526">7916 3495 1086 0,'0'0'104'0,"0"0"-63"16,0 0 35-16,0 0-3 16,0 0-46-16,0 0-17 15,58-24 11-15,-46 42-21 16,-6 6 0-16,-6 3 4 16,0 1 3-16,-11-1-7 15,-9-1 2-15,-4-4 3 16,-2-5-3-16,3-6-2 15,6-5 3-15,6-6-1 16,6 0-1-16,5 0 6 0,0 0-5 16,0-1-2-16,12-4 0 15,7 5-1-15,5 0 1 16,3 0 2-16,0 0-2 16,3 0 0-16,-2 0-4 15,-3 0 6-15,-2-1-6 16,-4-10-27-16,-4-6-187 15,0-7-508-15</inkml:trace>
  <inkml:trace contextRef="#ctx0" brushRef="#br0" timeOffset="143829.7519">8247 3266 1005 0,'0'0'85'16,"0"0"-70"-16,0 0 58 16,0 0-10-16,90 81-3 15,-77-37-19-15,-7 7-18 16,-6 7-22-16,0 6 13 16,-19-2-14-16,-11-3 1 15,-9-3-1-15,-10-9-184 16,-14-10-289-16</inkml:trace>
  <inkml:trace contextRef="#ctx0" brushRef="#br0" timeOffset="144315.519">6017 3227 789 0,'0'0'122'0,"0"0"-5"15,-89-3 18 1,57 3-60-16,6 14-24 0,5 11-10 16,9 9-19-16,7 10-13 15,5 10 2-15,11 5-9 16,19 12-2-16,15 5 3 16,10 2-3-16,6-5-189 15,10-11-461-15</inkml:trace>
  <inkml:trace contextRef="#ctx0" brushRef="#br0" timeOffset="145618.5389">9150 3255 719 0,'0'0'60'0,"0"0"-15"16,0 0 52 0,0 0 28-16,0 0-31 0,0 0-45 15,-2-3-11-15,2 3-1 16,0 0-5-16,0 0-16 16,14-1 6-16,10-1 9 15,8 1-10-15,3 1-6 16,-2 0-14-16,2 0 0 15,-6 7-1-15,-6 7-2 16,-6 6 2-16,-11 3 0 16,-6 3 1-16,-3 0 0 15,-21 5-1-15,-10-1 8 0,-5-4-2 16,-3-1-5 0,3-1 3-16,5-4-4 0,7-6 0 15,8-2 1-15,8-7 5 16,7-1-6-16,4-4 1 15,0 0-1-15,1 0-23 16,18-15-156-16,4-5-287 16</inkml:trace>
  <inkml:trace contextRef="#ctx0" brushRef="#br0" timeOffset="146994.887">9245 3700 810 0,'0'0'82'0,"0"0"-14"15,0 0-4-15,0 0 28 16,0 0-63-16,110-65-12 15,-66 51-17-15,0 2-2 16,-5-2-84-16,-9-4-350 16</inkml:trace>
  <inkml:trace contextRef="#ctx0" brushRef="#br0" timeOffset="147684.469">9887 3231 783 0,'0'0'96'0,"0"0"-13"15,0 0 8 1,0 0 7-16,0 0-43 0,0 0-7 16,89-56-9-16,-62 52-20 15,-3 4-6-15,-9 0-9 16,-4 0-3-16,-8 4-1 15,-3 9 1-15,-4 6 1 16,-18 3 3-16,-5 0 0 16,3-4 1-16,7-1-6 15,7-2 9-15,10-6-9 16,0 0-4-16,13-3 4 16,14 0 3-16,8-2-3 15,2 2 5-15,0-2 2 16,-8 3-7-16,-4 3 0 15,-13 5-4-15,-8-1 4 16,-4 4 0-16,-16 3 3 16,-15 0 1-16,-7 1-4 0,-2 0 0 15,1 0 0-15,1 0 2 16,5 3 4-16,0 3-6 16,1-5-22-16,-2-3-447 15</inkml:trace>
  <inkml:trace contextRef="#ctx0" brushRef="#br0" timeOffset="159816.7019">9697 3873 148 0,'0'0'470'15,"0"0"-410"-15,0 0 64 16,0 0 36-16,0 0-63 16,0 0-52-16,0 0 20 15,-19-27-29-15,19 27-14 16,0 0-18-16,0 0-3 15,4 4-2-15,9 12 1 16,3-2 0-16,3 3 4 16,2 0 2-16,1-1-8 0,3-3 6 15,1-1-2-15,-1-5 0 16,-3-2-2 0,-4-5-4-16,-1 0-106 0,-8-4-170 15,-5-9-242-15</inkml:trace>
  <inkml:trace contextRef="#ctx0" brushRef="#br0" timeOffset="160071.1972">9864 3849 711 0,'0'0'60'15,"0"0"-47"-15,0 0-3 0,0 0 0 16,0 0 16-16,0 0 3 15,73 36-14-15,-59-16 23 16,-1 0-14-16,-8 3 9 16,-1 0-6-16,-4-1-1 15,0-2 13-15,-2-1-24 16,-7-3-8-16,1-2 0 16,3-5-7-16,5-4-6 15,0-3-242-15,2-2-305 16</inkml:trace>
  <inkml:trace contextRef="#ctx0" brushRef="#br0" timeOffset="160666.8873">10331 4008 886 0,'0'0'91'0,"0"0"-38"16,0 0 23-16,0 0 16 15,0 0-49-15,0 0-37 16,3 2-5-16,-2 13 5 16,4 2 19-16,-4 3-7 15,-1 0 3-15,2 0 9 16,-1 1-17-16,-1-3 3 0,2 1-3 15,-2-4-12-15,0-5 8 16,0-3-5-16,2-4-3 16,-2-2 5-16,0-1-3 15,0 0 1-15,0 0 10 16,0-9-10-16,0-8 2 16,0-4-6-16,0-5 2 15,0-4-1-15,0-1-1 16,0-3 0-16,0-1-3 15,5 5 6-15,3 4-3 16,4 6 0-16,1 6-3 0,2 3 2 16,3 4-2-1,-2 2 1-15,0 5 2 0,1 0 0 16,1 0-2-16,-3 2 0 16,0 8-3-16,-5 4 2 15,-5 3 3-15,-3-2 0 16,-2 2 0-16,-2 0 1 15,-13 0-1-15,-7 0 1 16,-1-2 0-16,3-1-1 16,4-2-6-16,9-4-12 15,7-4-94-15,0-1-100 16,7-3-204-16</inkml:trace>
  <inkml:trace contextRef="#ctx0" brushRef="#br0" timeOffset="160992.1905">10847 3996 812 0,'0'0'93'0,"0"0"36"16,0 0-60-16,0 0-8 15,0 0-38-15,0 0-21 16,45-7 1-16,-24 6-2 15,2 1-2-15,-1-1-82 16,-3 1-171-16,-9 0-283 16</inkml:trace>
  <inkml:trace contextRef="#ctx0" brushRef="#br0" timeOffset="161202.9542">10834 4156 630 0,'0'0'161'0,"0"0"-151"16,0 0 122-16,0 0 14 15,0 0-92-15,0 0-26 16,91-6-19-16,-64 2-9 16,-1-1 0-16,-2 1-119 15,-9-3-450-15</inkml:trace>
  <inkml:trace contextRef="#ctx0" brushRef="#br0" timeOffset="163500.8994">11361 3704 643 0,'0'0'74'0,"0"0"15"0,0 0 43 15,0 0-17-15,0 0-49 16,0 0 2-16,0 0 2 16,2-47-32-16,-2 47-26 15,0 0 20-15,0 0-17 16,0 0-15-16,0 0-1 15,0 11 1-15,0 8 1 16,0 4 11-16,2 1-6 16,1-1 14-16,0-1-11 15,4-5-7-15,3-5 1 16,1-4 4-16,3-7-6 0,3-1-1 16,4 0 0-1,2-15 7-15,4-3-7 0,-4-2 2 16,-1-1 4-16,-5 5-6 15,-5 2 0-15,-5 1-4 16,-5 4 10-16,-1 5-7 16,-1 2 2-16,0 2-1 15,0 0 3-15,0 0-3 16,0 0 0-16,0 14 3 16,0 5 0-16,0 2 5 15,0 2-4-15,0-1-3 16,0-1 4-16,0 1-4 15,0-3 2-15,5-2-3 16,-2 0-40-16,-3-5-139 16,0-2-238-16</inkml:trace>
  <inkml:trace contextRef="#ctx0" brushRef="#br0" timeOffset="163721.1532">11371 4045 775 0,'0'0'216'15,"0"0"-204"-15,0 0 7 0,0 0 77 16,0 0-43 0,86-11-15-16,-49 2-20 0,4-2-13 15,2 3-5-15,-4 1-2 16,-3 4-108-16,-8 3-153 15,-9 0-302-15</inkml:trace>
  <inkml:trace contextRef="#ctx0" brushRef="#br0" timeOffset="164089.4348">11715 4091 820 0,'0'0'92'0,"0"0"15"0,0 0 21 16,0 0-46-16,0 0-28 16,0 0-26-16,-43 46 14 15,24-26 10-15,0 3-24 16,2 4-12-16,2-4 0 16,4 0-5-16,8-2-6 15,3-4-4-15,0-2 4 16,5-5-1-16,13-5-4 15,5-5-4-15,3 0 3 16,-2-3-2-16,-2-12-6 16,-6 1-3-16,-7 0-1 15,-7 2 13-15,-2 1 1 16,0 1-1-16,-17 2-10 0,1 3 6 16,-5 3 1-16,3 2-14 15,1 0-19-15,-2 11-67 16,9 1-114-16,3 0-164 15</inkml:trace>
  <inkml:trace contextRef="#ctx0" brushRef="#br0" timeOffset="165433.7136">13333 3920 729 0,'0'0'106'0,"0"0"20"16,0 0 12-16,0 0-34 0,0 0-57 15,0 0-16-15,-79-17-5 16,60 31-3-16,4 4-10 16,3 2 8-16,2 1-15 15,7 1 7-15,3-6-5 16,0-2-5-16,0-3 2 15,13-3-5-15,4-7 0 16,2-1 5-16,5 0-4 16,-3-14 4-16,-2-3-5 15,-5 1 3-15,-1 2 0 16,-7-1-3-16,-3 2 1 16,-3 4 4-16,0 2 0 15,0 3-1-15,0 4-4 16,0 0 4-16,0 0-5 0,0 14 1 15,0 8 0-15,0 4 3 16,0 4-3-16,0-2 0 16,0 1-6-16,0-3 16 15,0-2-11-15,-6-4 1 16,0-3 0-16,-4-3 0 16,-2-4 1-16,-3-2-1 15,1-5 0-15,2-1 3 16,2-2-8-16,7 0 0 15,3 0-8-15,0-10-10 0,0-1-8 16,12-3 19-16,9 0 10 16,7 2-2-16,4-1 2 15,1 2 2-15,6 1-13 16,-1 0 12-16,1 1-87 16,-4-1-63-16,-5 0-190 15</inkml:trace>
  <inkml:trace contextRef="#ctx0" brushRef="#br0" timeOffset="166117.0316">13957 3768 749 0,'0'0'62'0,"0"0"-20"16,0 0 18-16,0 0 30 16,0 0-47-16,0 0 5 15,60-19-10-15,-44 19-18 16,1 0-1-16,-4 0-9 16,-3 5 0-16,-4 5-1 0,-6 5-7 15,0 2 7-15,0 3-3 16,-10 1-4-16,-9 1 0 15,-3-1-1-15,-1-2 4 16,6-2-1-16,4-3-4 16,7-5 0-16,1-2 0 15,5-3-6-15,0-1 6 16,0-3 2-16,14 0-2 16,1 0 0-16,6 0 3 15,0 0-3-15,4 0 0 16,-3-3 5-16,-1 3-10 15,-3 0 5-15,-6 0-131 0,-7 8-141 16,-5 5-261-16</inkml:trace>
  <inkml:trace contextRef="#ctx0" brushRef="#br0" timeOffset="166399.6365">13975 4156 719 0,'0'0'85'0,"0"0"31"0,0 0 44 16,0 0-44-16,0 0-46 15,0 0-65-15,58-13 11 16,-27 4 6-16,4-2-18 15,1 0 5-15,4-1-6 16,0 3-3-16,-4 2 0 16,-5 2-24-16,-7 4-146 15,-14 1-110-15,-8 0-327 16</inkml:trace>
  <inkml:trace contextRef="#ctx0" brushRef="#br0" timeOffset="166827.7672">14251 4286 628 0,'0'0'192'15,"0"0"-141"-15,0 0 90 16,0 0-34-16,0 0-30 16,0 0-31-16,-18 20 15 15,0-3-13-15,-1 2 1 16,2 3-36-16,4 0 9 16,3-3-12-16,6-3-8 0,4-3-2 15,0-1 5-15,0-5-4 16,4-4 2-16,9-3-2 15,2 0 0-15,-3-5-1 16,2-7-16-16,-6 0 15 16,-4-1-19-16,-4 4-1 15,0 1-2-15,0 3-8 16,-12 4-19-16,-4 1 9 16,-3 0 8-16,0 0-29 15,-2 0-33-15,1 0-106 16,2 0-204-16</inkml:trace>
  <inkml:trace contextRef="#ctx0" brushRef="#br0" timeOffset="167204.0803">13727 4028 775 0,'0'0'50'0,"0"0"14"16,0 0 33-16,0 0-46 15,0 0-17-15,0 0 6 16,28 6-9-16,-5-6-23 16,2 0-7-16,2 0-1 15,-3 0-103-15,-9 0-120 16,-6 0-372-16</inkml:trace>
  <inkml:trace contextRef="#ctx0" brushRef="#br0" timeOffset="167383.7024">13717 4262 454 0,'0'0'374'0,"0"0"-364"16,0 0 74-16,0 0 23 15,0 0-76-15,0 0-21 16,101-18-9-16,-78 12-2 16,-4-2-239-16</inkml:trace>
  <inkml:trace contextRef="#ctx0" brushRef="#br0" timeOffset="183072.1512">14336 4210 261 0,'0'0'57'0,"0"0"-13"16,0 0 8-16,0 0-19 15,0 0-24-15,0 0 3 16,0 0 15-16,0 0 12 16,0 0-39-16,1 0-15 15,1 0-82-15,-1 0-174 16</inkml:trace>
  <inkml:trace contextRef="#ctx0" brushRef="#br0" timeOffset="183455.2358">14336 4210 294 0,'16'0'204'16,"-16"0"-120"-16,0 0 0 15,0 0-1-15,0 0-45 16,0 0-13-16,-3 0-8 15,-3 0-9-15,-1 5-8 16,-3 4 10-16,0 1 4 16,0 2 6-16,-5 2 12 15,3 1 5-15,-3-1-12 16,2 3 2-16,1 0-11 0,-1 1 5 16,2 1-8-16,-1-1 2 15,5 2 0-15,1-1-3 16,1 1-1-16,5-1 5 15,0 0-12-15,0-2 2 16,0-5-5-16,0-2-1 16,3-3 4-16,3-3-4 15,2-1 0-15,2-3 4 16,-1 0-1-16,2 0-6 16,-1 0-1-16,-3 0-45 15,-2-3-21-15,-4-2-18 0,-1-1-27 16,0 3-123-1</inkml:trace>
  <inkml:trace contextRef="#ctx0" brushRef="#br0" timeOffset="193023.8333">7292 4138 664 0,'0'0'103'15,"0"0"-33"-15,0 0-29 16,0 0 14-16,0 0-7 15,0 0-12-15,0 0-12 16,65-12-17-16,-26 6-2 16,1 0-5-16,3 1-5 0,-1-4-147 15,-6-3-179-15</inkml:trace>
  <inkml:trace contextRef="#ctx0" brushRef="#br0" timeOffset="193217.1795">7428 4238 700 0,'0'0'4'0,"0"0"-4"0,106-17-9 16,-56 5-79-1,5-5-262-15</inkml:trace>
  <inkml:trace contextRef="#ctx0" brushRef="#br0" timeOffset="201916.7483">1938 1719 372 0,'0'0'43'16,"0"0"-42"-16,106-5 165 15,-45-7 28-15,12-5-115 0,12 1-27 16,15-1 3-16,10-1-27 16,5 1-1-16,10-2-5 15,2-2-3-15,2 1-4 16,0 0 3-16,1-2 3 15,-3-1-19-15,-9-4-1 16,-7 1 5-16,-8 4-6 16,-12 2-3-16,-14 6-47 15,-17 7-50-15,-19 2-57 16,-29 5-98-16,-12 0-300 16</inkml:trace>
  <inkml:trace contextRef="#ctx0" brushRef="#br0" timeOffset="202334.156">2566 1857 882 0,'0'0'66'0,"0"0"-62"16,0 0-8-16,0 0 2 15,0 0-11-15,0 0 13 16,-30 14 21-16,67-14 140 16,14-11-87-16,16-8-29 0,12-6-4 15,18-8-22-15,9-1 4 16,7-1 1-16,1 0-15 16,-7 1 3-16,-4 2-9 15,-9 0-1-15,-6 4 7 16,-12 3-9-16,-10 6 8 15,-11 2-8-15,-9 1 7 16,-16 3-11-16,-15 6 4 16,-5 2 0-16,-8 2 8 15,-1 3-7-15,-1-2 2 16,0 2-3-16,0 0 0 16,0 0-9-16,0 0-5 15,0 0-36-15,0 0-44 16,0 0-142-16,0-1-70 15</inkml:trace>
  <inkml:trace contextRef="#ctx0" brushRef="#br0" timeOffset="203886.8644">3068 2133 485 0,'0'0'28'0,"0"0"20"0,0 0 4 16,0 0 34-16,0 0-28 15,0 0-29-15,-2-7-26 16,2 13 6-16,0 13 3 16,0 4 29-16,0 10 0 15,0 4-12-15,0 4-7 16,5 6 1-16,4 4 0 15,-1 0 0-15,7 4 19 16,-2 1-2-16,3 4-17 16,1-2-5-16,2 3 0 15,2-1 0-15,3-2-2 16,3 7-11-16,6-2 1 0,5 1 15 16,4-2-8-16,9-2-12 15,3-4 2-15,7-5-2 16,4-7 3-16,6-4-4 15,8-6 3-15,7-5-3 16,1-6 9-16,-2-5-9 16,-6-3 0-16,-5-5 0 15,0-1 1-15,-3-3 6 16,-5-4 0-16,-10 0-6 16,-8-2 0-16,-5 0 3 15,-10 0-3-15,-6 0-1 16,-10 0 0-16,-4 0-3 15,-8 0-9-15,-1 0-16 0,-4-4-13 16,0-4-12-16,0-4-118 16,-8-5 2-16,-14-3-250 15</inkml:trace>
  <inkml:trace contextRef="#ctx0" brushRef="#br0" timeOffset="204216.6568">4378 3231 620 0,'0'0'122'16,"0"0"-40"-16,0 0 5 16,0 0-12-16,0 0-26 15,0 0 11-15,-15-5-34 0,33 5-24 16,9 8 65-16,10 4-30 16,5 2-19-16,3 3-2 15,-2 2-13-15,-4 6 4 16,-2 1-3-16,-6 4-4 15,-8 1 3-15,-2 0-1 16,-10 0-2-16,-6-1 1 16,-5 4 0-16,-5 5 7 15,-23 0-4-15,-9 6 0 16,-8-1-2-16,-10-3 3 16,-2-3-1-16,-1-4-3 15,0-2-2-15,0-3-7 0,4-2-102 16,4-12-172-16</inkml:trace>
  <inkml:trace contextRef="#ctx0" brushRef="#br0" timeOffset="228774.6079">12536 8232 856 0,'0'0'28'0,"0"0"4"15,0 0 38-15,0 0 30 16,0 0-23-16,0 0-4 16,0 0-39-16,0 0-18 15,-39-17-7-15,24 38-9 0,-2 3 8 16,5-1-8-16,5 0 2 15,6-2-1-15,1 1 7 16,0 0-10-16,4 2 2 16,9 1 0-16,0 0 6 15,0 2-3-15,-4 0-1 16,-7-5 3-16,-2 2-5 16,0-4-3-16,-11-3 1 15,-8 0 2-15,-1-3 3 16,-1-3-3-16,3-3 2 15,6-3 1-15,6 0 2 16,5-5-5-16,1 0 0 0,0 0-1 16,8 0-12-16,12-3-36 15,7-4 26-15,-1 7 23 16,-3 0-3-16,-4 0 6 16,-2 5 2-16,1 7-3 15,-6 3 16-15,0-1 2 16,-2 1-4-16,-2-5 0 15,1 0-7-15,1-4-8 16,1-1 0-16,5-5-2 16,4 0 1-16,5-6-2 15,0-11-196-15,2-6-298 16</inkml:trace>
  <inkml:trace contextRef="#ctx0" brushRef="#br0" timeOffset="229034.7054">13001 8353 326 0,'0'0'579'0,"0"0"-455"16,0 0-46-16,0 0 47 15,0 0-79-15,0 0-44 16,15 45 7-16,-10-13 28 15,3-1-15-15,-3 0-10 0,-2-6-8 16,-2-4 6-16,1-5-10 16,1-6 6-16,3-6-13 15,7-4 0-15,4-4-192 16,2-17-173-16</inkml:trace>
  <inkml:trace contextRef="#ctx0" brushRef="#br0" timeOffset="229217.5964">13220 8382 873 0,'0'0'93'0,"0"0"-6"16,0 0 42-16,0 0-14 15,0 0-77-15,0 0-34 16,12 28 4-16,-9-6-5 16,3 2 6-16,-5-1-9 15,-1-2 2-15,0-3-6 0,0-2 4 16,-8-7-173-16,-10-5-184 15</inkml:trace>
  <inkml:trace contextRef="#ctx0" brushRef="#br0" timeOffset="229364.8885">13073 8521 874 0,'0'0'121'0,"0"0"-23"15,0 0-8-15,0 0-3 16,87-39-62-16,-52 36-14 15,-2 2-8-15,0 0-6 16,-7-4-90-16,-2-2-322 0</inkml:trace>
  <inkml:trace contextRef="#ctx0" brushRef="#br0" timeOffset="229663.8381">13634 8317 909 0,'0'0'55'0,"0"0"-24"15,0 0 19 1,0 0 27-16,0 0 28 0,0 0-30 15,0 90-30-15,0-66-28 16,0 1 0-16,0-4-14 16,0-3-1-16,0-2 3 15,0-6-5-15,0-5-17 16,2-5-157-16,6-3-237 16</inkml:trace>
  <inkml:trace contextRef="#ctx0" brushRef="#br0" timeOffset="229867.6529">13787 8347 783 0,'0'0'181'0,"0"0"-39"0,0 0-13 15,0 0 0-15,0 0-74 16,0 0-36-16,24 11-18 16,-15 12-1-16,-3 1 16 15,-2-2-16-15,-2 0-2 16,-2-1 0-16,0-5 2 15,0-5-76-15,-11-5-168 16,-6-6-338-16</inkml:trace>
  <inkml:trace contextRef="#ctx0" brushRef="#br0" timeOffset="230011.0063">13726 8477 775 0,'0'0'143'0,"0"0"29"16,0 0-67-1,0 0-19-15,0 0-46 0,0 0-36 16,104-30-3-16,-74 30-1 16,-2 0-136-16,-2 0-366 15</inkml:trace>
  <inkml:trace contextRef="#ctx0" brushRef="#br0" timeOffset="230200.6595">14166 8494 937 0,'0'0'122'16,"0"0"-79"-16,0 0 0 0,0 0 38 15,-5 74-28-15,4-50-26 16,-3-1-23-16,2 2 2 16,-3-5-6-16,1-7-89 15,1-8-333-15</inkml:trace>
  <inkml:trace contextRef="#ctx0" brushRef="#br0" timeOffset="230791.1141">14536 8203 68 0,'0'0'772'0,"0"0"-659"16,0 0-6-16,0 0-33 15,0 0-24-15,0 0 38 0,0 73-14 16,0-43-30-1,0 2-12-15,0-1 0 0,0 0-11 16,0 0-11-16,0-3-8 16,7-4 2-16,1-6-4 15,4-5-2-15,4-10-56 16,1-3-145-16,3-10-236 16</inkml:trace>
  <inkml:trace contextRef="#ctx0" brushRef="#br0" timeOffset="230987.5687">14733 8306 871 0,'0'0'122'15,"0"0"60"-15,0 0-52 0,0 0-69 16,0 0-31-16,0 0-28 16,7 67 30-16,-1-38-7 15,-1-3-17-15,2-1-6 16,-3-5-2-16,-4-1-3 15,0-7-24-15,0-9-172 16,-10-3-275-16</inkml:trace>
  <inkml:trace contextRef="#ctx0" brushRef="#br0" timeOffset="231150.5868">14612 8424 18 0,'0'0'799'0,"0"0"-671"0,0 0-25 15,0 0-8-15,0 0-47 16,116-39-30-16,-74 36-11 16,0-4-7-16,-2-2-1 15,-6-2-282-15</inkml:trace>
  <inkml:trace contextRef="#ctx0" brushRef="#br0" timeOffset="231406.5671">15128 8257 874 0,'0'0'93'0,"0"0"19"0,0 0-47 15,0 0 6-15,0 0-27 16,88-17-8-16,-65 17-17 16,0 0-14-16,-5 0-5 15,-8 0-17-15,-5 0-185 16,-5 0-219-16</inkml:trace>
  <inkml:trace contextRef="#ctx0" brushRef="#br0" timeOffset="231599.7453">15253 8283 470 0,'0'0'316'0,"0"0"-263"16,0 0 79-16,0 0 27 15,-39 92-78-15,35-64-31 16,4 0 5-16,0 0-31 16,0-2-4-16,0-4-6 15,0-3-13-15,6-5-1 16,1-1-1-16,-1-9 1 15,0-4-227-15,-2 0-560 16</inkml:trace>
  <inkml:trace contextRef="#ctx0" brushRef="#br0" timeOffset="231922.9439">15759 8511 877 0,'0'0'217'0,"0"0"-158"0,0 0-13 16,0 0 68-16,0 0-60 16,-17 87-35-16,11-63 5 15,-1 0-17-15,1-2-5 16,3-7-2-16,0-5-126 16,3-7-465-16</inkml:trace>
  <inkml:trace contextRef="#ctx0" brushRef="#br0" timeOffset="232500.0573">15920 8240 859 0,'0'0'132'0,"0"0"-36"16,0 0-13-16,0 0 0 15,0 0-23-15,116-12-6 16,-79 7-38-16,-2 0-14 15,-7 1 2-15,-10 4-4 16,-7 0-16-16,-11 0-160 16,0 0-217-16</inkml:trace>
  <inkml:trace contextRef="#ctx0" brushRef="#br0" timeOffset="232717.1059">16087 8263 688 0,'0'0'219'0,"0"0"-105"0,0 0-38 16,0 0 29-16,4 81 12 15,-4-47-54-15,0 5 7 16,0 1-43-16,0-3 3 16,0-7-21-16,0-6-7 15,11-7-2-15,2-6-1 16,8-11-41-16,0 0-116 15,-1-15-324-15</inkml:trace>
  <inkml:trace contextRef="#ctx0" brushRef="#br0" timeOffset="232982.1301">16485 8286 199 0,'0'0'835'16,"0"0"-772"-16,0 0 7 15,0 0 21-15,0 0-34 16,0 0 10-16,42 85-32 16,-42-54-16-16,0-3-4 15,0 0-13-15,0-4 1 0,0-6-3 16,0-7-48-1,1-8-106-15,13-3-225 0,5-11-458 16</inkml:trace>
  <inkml:trace contextRef="#ctx0" brushRef="#br0" timeOffset="233184.5902">16690 8282 817 0,'0'0'139'16,"0"0"35"-16,0 0-83 15,0 0-20-15,0 0-20 16,0 0 1-16,-27 67-20 0,27-43 5 16,0-2-21-1,7-3-12-15,-4-1-1 0,0-2-1 16,-3-2-4-16,0-3-71 16,0-3-111-16,-12-4-232 15</inkml:trace>
  <inkml:trace contextRef="#ctx0" brushRef="#br0" timeOffset="233333.9786">16577 8464 733 0,'0'0'110'16,"0"0"3"-16,0 0 35 16,0 0-70-16,0 0-32 15,98-57-24-15,-67 48-22 16,3 1-18-16,4-1-306 0</inkml:trace>
  <inkml:trace contextRef="#ctx0" brushRef="#br0" timeOffset="233774.0163">17343 8213 989 0,'0'0'104'0,"0"0"-62"15,0 0 27-15,79-14-37 16,-55 14-22-16,1 0 2 16,-4 0-12-16,-6 0 0 15,-7 5-225-15,-6 1-269 16</inkml:trace>
  <inkml:trace contextRef="#ctx0" brushRef="#br0" timeOffset="234013.6115">17489 8257 553 0,'0'0'385'15,"0"0"-221"-15,0 0-63 0,0 0-31 16,0 0-30 0,0 0-19-16,0 56 48 0,6-28-37 15,-5 3-11-15,-1 2 0 16,0 1-21-16,0-3 7 15,0-4-5-15,0-4 4 16,0-5-11-16,0-2 5 16,0-10-63-16,0-6-128 15,0 0-284-15</inkml:trace>
  <inkml:trace contextRef="#ctx0" brushRef="#br0" timeOffset="234390.9624">17830 8236 917 0,'0'0'122'16,"0"0"7"-16,0 0-53 15,0 0 5-15,0 0-26 16,95-20-18-16,-67 18-13 15,-1-1-12-15,-4 2-8 16,-3-1-4-16,-5 1 0 16,-12 1-98-16,-3 0-230 15,0 0-423-15</inkml:trace>
  <inkml:trace contextRef="#ctx0" brushRef="#br0" timeOffset="234583.8824">17984 8224 843 0,'0'0'114'0,"0"0"-39"16,0 0 20-16,0 0 34 15,-1 87-60-15,-2-56-17 16,-3 3-38-16,-4 1 0 16,-1 2-10-16,-5 0-4 15,-2-6 0-15,-6-7-204 16,-3-10-440-16</inkml:trace>
  <inkml:trace contextRef="#ctx0" brushRef="#br0" timeOffset="234886.5413">17272 8500 884 0,'0'0'54'0,"0"0"-41"0,0 0 73 15,-41 89-8-15,30-60-41 16,1-3-23-16,6-1-14 16,1-4-2-16,3-6-255 15</inkml:trace>
  <inkml:trace contextRef="#ctx0" brushRef="#br0" timeOffset="235634.0419">18460 8015 722 0,'0'0'194'16,"0"0"-102"-16,0 0 26 0,0 0-62 16,0 0 7-16,85 14-16 15,-67 6-13-15,-9 5-10 16,-6 3-21-16,-3 2-2 16,0-1 1-16,-18 0 0 15,-3-4 4-15,0-4-2 16,6-3-3-16,5 0 5 15,6-4-3-15,4-1-1 16,0-2-2-16,7 1 2 16,11 1 8-16,0 1-10 15,-2-2 3-15,-1 5-3 16,-6 0 3-16,-4 5-2 16,-5 2-1-16,0 2-5 15,-5 2 5-15,-13 3 0 16,-6-1-1-16,-3-1 1 0,-3-1 0 15,2-1 4-15,-3-3-4 16,0-3-1-16,-5-4-77 16,-7-6-331-16</inkml:trace>
  <inkml:trace contextRef="#ctx0" brushRef="#br0" timeOffset="243400.7866">10521 9549 681 0,'0'0'83'16,"0"0"-44"-16,0 0 51 0,0 0-27 16,-65 85-10-1,65-63-1-15,0 2-18 0,11-5-6 16,10-3-15-16,1-5 6 15,3-5-13-15,-2-5 0 16,1-1 0-16,-4 0-5 16,-3-9 3-16,-4-6-2 15,-4-3 1-15,-8 0-1 16,-1-1-2-16,0 2 0 16,-8 1 0-16,-9 0-1 15,1 4 1-15,-3 2-3 16,5 5 6-16,-1 3-4 15,6 2 1-15,2 0-3 16,-2 0 1-16,1 9 2 0,4 3 0 16,2 1 2-16,2 1-1 15,0-1-1-15,0 1 2 16,9 0-1-16,6-5-1 16,0 2 0-16,3-3 0 15,-1-2 3-15,0-3-3 16,-3-1 0-16,1 0 4 15,-5-2-3-15,-1 0-1 16,0 0 1-16,1-4 3 16,0-5-2-16,0-2-2 15,-1-3 0-15,0-1 4 0,0 1-4 16,-3-1 0 0,1 1-1-16,1 1 1 0,-2 1-2 15,1 5 1-15,-4-1 1 16,1 5 3-16,-2 1-1 15,0 2-2-15,-1-1-1 16,-1 1-2-16,2 0 2 16,-2 0 0-16,0 0 0 15,0 0 0-15,0 0 0 16,0 0 1-16,0 0 0 16,0 0-2-16,0 0 1 15,0 0 1-15,0 0 1 16,0 0 1-16,0 0 0 15,0 0-2-15,0 0 0 0,3-3 7 16,-1-2-2-16,6-1 17 16,-1-4-10-16,1-1 2 15,1-3 4-15,0 2-8 16,-2-2 2-16,-1-3 5 16,0 2-2-16,-3 0 3 15,-1-1 6-15,0 1-15 16,-2 3 16-16,0 1-24 15,0 4 10-15,0 1 8 16,0 3-19-16,0 1 0 16,0 2-2-16,0 0 2 15,0 3-5-15,-4 16-5 16,0 9 10-16,-1 8 0 0,2-1 8 16,0 2-1-1,3-1-7-15,0-2 3 0,0-5 2 16,5-5-3-16,9-5-1 15,5-9-1-15,4-8 1 16,4-2-5-16,0-3-11 16,-4-17-103-16,-10-4-225 15,-11-4-493-15</inkml:trace>
  <inkml:trace contextRef="#ctx0" brushRef="#br0" timeOffset="243541.5682">10781 9511 789 0,'0'0'62'0,"0"0"22"16,0 0-49-16,0 0-16 15,0 0-15-15,0 0-4 16,109-36-69-16,-82 36-317 16</inkml:trace>
  <inkml:trace contextRef="#ctx0" brushRef="#br0" timeOffset="244096.5958">10972 9682 724 0,'0'0'36'0,"0"0"-18"16,0 0 9-16,0 0 40 15,0 0 10-15,0 0-17 16,60 3-27-16,-49-3 3 16,0-5-12-16,0-4 34 15,-4-1-23-15,3-2-3 16,-2-1-17-16,0-2 10 16,-3-4-19-16,2 1 14 15,-3-2-9-15,2 2-8 16,-3 1 2-16,0 3 1 15,0 0-7-15,0 2 7 0,-1 2-3 16,-1 3-2-16,-1 0 2 16,2 4 2-16,-2 2 10 15,0 1-15-15,0 0 3 16,0 0-7-16,0 0-1 16,0 0 5-16,0 8 0 15,0 2 0-15,-2 2 2 16,-4-2 0-16,1 1 0 15,2 0 4-15,0 1-5 16,3-3 12-16,0 1-13 16,0 0 0-16,0-1 6 15,2-1-4-15,5 1-4 16,1-2 7-16,1 0-7 0,1-1 4 16,-2-2 2-1,-1-1-4-15,0-2 0 0,1-1-22 16,-2 0-59-16,-3 0-129 15,0-1-233-15</inkml:trace>
  <inkml:trace contextRef="#ctx0" brushRef="#br0" timeOffset="244946.6512">11137 9629 453 0,'0'0'101'0,"0"0"-79"16,0 0 4-16,0 0-1 16,0 0-3-16,0 0-7 15,10-31-6-15,-7 26 2 16,-2 0-5-16,1 0 11 16,-2 0-5-16,1 0-12 15,-1 0-19-15,0 1-182 16</inkml:trace>
  <inkml:trace contextRef="#ctx0" brushRef="#br0" timeOffset="245883.9589">11137 9629 549 0,'3'-73'33'0,"8"52"1"16,1 0 74-16,-1-4-37 15,2 0-23-15,-6 0-16 16,2 0 4-16,-6 0 14 16,-3 3-10-16,0-1-1 0,0 6 34 15,0 3-31-15,0 6-6 16,0 3 3-16,0 4-30 15,0 1-1-15,-1 0-8 16,-3 8-3-16,-1 11 3 16,-1 5 4-16,2 3 18 15,1-1-18-15,0 4 13 16,3-1 7-16,0 0 2 16,0-2-18-16,0-1 13 15,4-2-17-15,6-4 1 16,4-4-1-16,2-5-2 15,4-5 6-15,3-6-6 0,4 0 7 16,-1-2-4-16,1-10-2 16,-3-2 1-16,-7-1-4 15,-5 5 1-15,-7 1-1 16,-5 1 0-16,0 3-14 16,-5 3 10-16,-8 2-11 15,-2 0 14-15,3 0 2 16,2 2 1-16,4 6-2 15,1 3-3-15,5 2 3 16,0-3-3-16,3 0 4 16,15-4-1-16,3-3 3 15,3-3-2-15,1 0 12 16,0 0-13-16,-2-5-1 0,-6-7-1 16,0 5 2-1,-8 0 3-15,-3 2-2 0,-3 4-1 16,-3 1 0-16,0 0-2 15,0 0-11-15,0 15 10 16,0 7 3-16,0 3 0 16,-1-1 2-16,-4-1 0 15,2-3-2-15,3-7 0 16,0-4 0-16,0-4 0 16,0-5 0-16,11 0 0 15,5-5 0-15,5-12-11 16,0-5-17-16,1-3-1 15,2-5 5-15,0 0 19 16,-2-2 0-16,-1 2 5 0,-2 1 0 16,-5 4 1-16,-4 2-1 15,-1 8 9-15,-4 3 9 16,-2 6 9-16,-3 4-13 16,0 2 14-16,0 0-27 15,0 8 1-15,-3 11 5 16,-2 3-7-16,2-2 5 15,2-1-1-15,1-2 0 16,0-5-8-16,15-3-105 16,9-9-236-16</inkml:trace>
  <inkml:trace contextRef="#ctx0" brushRef="#br0" timeOffset="247167.8275">12442 9469 911 0,'0'0'90'0,"0"0"-2"0,0 0 3 15,0 0-9-15,0 0-39 16,-83-21 9-16,61 34-10 16,1 5-23-16,4 2-2 15,5-1-7-15,5 3-5 16,7-1 12-16,0-1-13 15,5-4 1-15,14-6-3 16,8-7 0-16,3-3 3 16,4 0-2-16,-1-15 0 15,-6-2-6-15,-7 0 4 16,-7 0-6-16,-7-1 2 16,-6 0 3-16,0-1 0 0,0-1-5 15,-6 3 3-15,-6 1 0 16,1 5-6-16,2 4 8 15,-1 3 0-15,3 4-7 16,2 0 1-16,-1 0 3 16,1 4 3-16,1 6-2 15,1 4 2-15,3 1-1 16,0 0-11-16,0-1-3 16,0 1 13-16,0-2 1 15,0-2-13-15,3-4 9 16,5-2-12-16,2-3 10 15,2-2-5-15,1 0 4 16,1 0 8-16,4 0-15 0,2-6-3 16,2-1-4-16,-2-1 15 15,0 5 1-15,-5 3 6 16,-4 0-7-16,-1 0 4 16,-3 0 2-16,-1 0-3 15,-3 3 1-15,1 10-3 16,-4 0 6-16,0 4 0 15,0 0 2-15,0-2-6 16,0-1-1-16,0-2 5 16,-2-2 1-16,0-4-1 15,2-4-2-15,0-2-86 16,0 0-31-16,0 0 40 0,15-10-18 16,0-2 72-16,3 2 18 15,-2 5 7-15,-4 3 2 16,0 1 15-16,0 1 48 15,0 0 29-15,3 0-4 16,-2 3-18-16,5 2-28 16,-1 0-27-16,3 0-16 15,3-2 1-15,-2-3-2 16,3 0-49-16,-2-4-249 16</inkml:trace>
  <inkml:trace contextRef="#ctx0" brushRef="#br0" timeOffset="248650.4725">13352 9598 941 0,'0'0'84'15,"0"0"-57"-15,0 0 8 0,0 0 59 16,0 0-49-1,0 0-17-15,101-83-14 0,-82 60-13 16,-4 0 4-16,-7-1-4 16,-5 2 1-16,-3 1-2 15,0 0-2-15,-2 3 2 16,-5 4 0-16,0 1 2 16,2 10 2-16,3 1-1 15,0 2-3-15,0 0-2 16,-3 10 2-16,1 9 9 15,-1 2 12-15,4 6-1 16,-2 1 6-16,3 1-8 16,0 1 5-16,-2-2 0 15,2-2-21-15,0-5 6 16,0-4-2-16,0-4 2 16,0-8-6-16,0-3-1 0,0-2 1 15,2 0 5-15,13-9-7 16,4-8-2-16,1 0-45 15,0 2-10-15,-2 3 28 16,-4 8 8-16,-4 4 18 16,-3 0 3-16,-3 0-8 15,-1 2 8-15,1 10 0 16,1 2 1-16,2-2 28 16,5-1-12-16,3-5-11 15,3-3 9-15,2-3-12 16,2 0 1-16,1 0 1 15,0-10-3-15,-4-2-2 0,-1 2 0 16,-6 2-6-16,-3 2 3 16,-6 3-2-16,-3 3 5 15,0 0-5-15,0 0-10 16,-13 0 12-16,-1 3 4 16,3 9-1-16,0-1 14 15,8 0-6-15,3 1-6 16,0-4 17-16,0 1-16 15,13-4 9-15,7-3-7 16,6-2-1-16,6 0-1 16,4-2-3-16,1-9-1 15,-3 0-21-15,-9 2-2 16,-7 3 10-16,-10 1-2 0,-7 2 16 16,-1 1 0-16,0 2-8 15,-6 0 8-15,-9 0 8 16,-1 6-4-16,1 5 23 15,0 1-16-15,6 1 0 16,2 1-1-16,4-1-6 16,3-1-4-16,0-2 9 15,7-1 1-15,8-4-10 16,3-1 8-16,4-1-7 16,-4-3-2-16,-1 0-3 15,-2 0 4-15,-4 0 0 16,-2-4-2-16,-2-2 1 15,-4 4-1-15,-3-1 2 0,0 3-2 16,0 0-21-16,-5 0 23 16,-7 3-6-16,0 8 20 15,-1 4-19-15,1 2 11 16,3 1-6-16,4-1 8 16,5-3-1-16,0-5-6 15,0-2 11-15,9-7-9 16,8 0 3-16,2-4-5 15,4-13 0-15,2-5 3 16,-3-1-4-16,-1-2 0 16,-1-3 0-16,-4 0 2 15,-4 3-2-15,-5-1 0 0,-4 1 7 16,-1 4-8 0,-2 4 6-16,0 8 12 15,0 2 3-15,0 7 1 0,0 0-2 16,-8 9-17-16,-1 11 12 15,-4 5-3-15,6 3-8 16,0-2 8-16,6 2-11 16,1-4-1-16,0-4 1 15,9-10-101-15,8-8-190 16</inkml:trace>
  <inkml:trace contextRef="#ctx0" brushRef="#br0" timeOffset="248941.5525">14509 9405 416 0,'0'0'147'15,"0"0"-28"-15,0 0 20 16,0 0 26-16,0 0-24 16,0 0-49-16,70 89-20 0,-69-57-8 15,-1 6-14 1,0 0-25-16,-3 3-19 16,-14 1-6-16,-12-1-4 0,-5-5-79 15,-10-2-347-15</inkml:trace>
  <inkml:trace contextRef="#ctx0" brushRef="#br0" timeOffset="249736.9061">10050 9244 686 0,'0'0'257'0,"0"0"-132"16,0 0-20-16,0 0-15 16,0 0-37-16,0 0-27 15,-50 24-14-15,24 18 11 16,0 8 12-16,-1 8-5 16,4 3-7-16,4 4-5 0,8 1-10 15,9 0 4-15,2-4-12 16,10-7 0-16,23-7 0 15,12-8-7-15,17-10-100 16,12-9-255-16</inkml:trace>
  <inkml:trace contextRef="#ctx0" brushRef="#br0" timeOffset="251095.0143">10249 8922 897 0,'0'0'101'15,"0"0"-65"-15,0 0 80 16,0 0-22-16,0 0-15 15,0 0-24-15,0 0-1 16,49 22-24-16,-16-22-12 16,0 0 0-16,-3-9-15 15,-5-6 10-15,-7 1-13 16,-2-2 2-16,-10 0 0 16,-4-1-1-16,-2-1-1 0,0 1 0 15,0 3-7-15,-10 0 7 16,-4 7-1-16,2 2 1 15,1 5-3-15,1 0 3 16,3 0 0-16,0 12-1 16,3 5 1-16,0 5 3 15,2 2-3-15,2 0 0 16,0 1-1-16,2-1 8 16,10-5-7-16,4-4 0 15,5-7-11-15,4-6-11 16,2-2-72-16,1-5-211 15,-1-15-420-15</inkml:trace>
  <inkml:trace contextRef="#ctx0" brushRef="#br0" timeOffset="251257.3527">10685 8843 68 0,'0'0'906'0,"0"0"-793"15,0 0-6-15,0 0-37 16,0 0 19-16,0 0-31 15,7 43-38-15,-1-21-5 16,1 1-11-16,0 0-4 16,0-3-28-16,-4-4-288 15</inkml:trace>
  <inkml:trace contextRef="#ctx0" brushRef="#br0" timeOffset="258129.9794">15844 9375 789 0,'0'0'127'16,"0"0"-96"-16,0 0 57 15,0 0 10-15,0 0-58 16,0 0-21-16,0 0-19 15,55-3 0-15,-33-1 0 0,-2 1-72 16,-8 3-115-16,-3 0-83 16,-6 0-213-16</inkml:trace>
  <inkml:trace contextRef="#ctx0" brushRef="#br0" timeOffset="258266.9055">15901 9486 526 0,'0'0'99'16,"0"0"-66"-16,0 0 53 15,0 0-25-15,0 0 32 16,0 0-18-16,50 10-41 16,-12-20-34-16,6-4-28 15,-2-5-265-15</inkml:trace>
  <inkml:trace contextRef="#ctx0" brushRef="#br0" timeOffset="258850.7615">16597 9194 855 0,'0'0'117'15,"0"0"-76"-15,0 0 11 16,0 0-8-16,0 0-30 0,0 0 18 16,-4 50 52-16,5-20-54 15,4 1 5-15,-1 0 3 16,2-2-18-16,0 0-3 16,-3-5-3-16,1-4 0 15,1-5-11-15,-2-6 0 16,-1-4-1-16,-2-3 1 15,0-2 0-15,0 0 7 16,0-5-2-16,0-14 5 16,-3-4-10-16,-4-7-4 15,0-2 1-15,7-4 0 16,0-2 1-16,0 1-1 16,3 3 0-16,14 4 2 0,3 5 0 15,1 9-2-15,1 4 0 16,-2 4-5-16,-2 5 4 15,4 3 1-15,-4 0-3 16,0 0 2-16,-3 5-6 16,-2 9 6-16,-5 3 1 15,-8 3 0-15,0 6 1 16,0-1-1-16,-18 1 0 16,-3-4 2-16,0-4-2 15,5-2 3-15,5-7 0 16,8-2-3-16,3-7-54 15,2 0-152-15,20-9-146 0</inkml:trace>
  <inkml:trace contextRef="#ctx0" brushRef="#br0" timeOffset="259111.1497">17222 9143 1089 0,'0'0'61'16,"0"0"-28"-16,0 0 73 15,0 0-53-15,0 0-31 16,0 0-15-16,-52 23 11 0,49 2 0 16,1 5-3-1,2 0-8-15,0 0-3 0,0-6 2 16,9-2-6-16,8-5 0 15,1-8-67-15,6-9-257 16,1 0-724-16</inkml:trace>
  <inkml:trace contextRef="#ctx0" brushRef="#br0" timeOffset="259550.4126">17432 9339 945 0,'0'0'125'0,"0"0"-110"16,0 0 7-16,0 0 23 15,0 0 51-15,0 0-4 16,55 2-69-16,-27-2-11 16,-3-2-9-16,2-7-3 15,-2-2 7-15,-1-1-2 16,-6-2 4-16,-5-1-9 15,-5-2 3-15,-7 0 3 16,-1 0-2-16,0 0-3 16,0 5 1-16,-4 2 14 15,-5 4-9-15,-3 5 6 16,3 1-11-16,0 0-2 16,-1 0 2-16,0 3-1 0,4 9-1 15,0 5 2-15,3 2-1 16,3 4 14-16,0 0-11 15,0-2-1-15,6-1 2 16,9-3-2-16,5-6-2 16,7-2 0-16,-1-5 1 15,2-4-2-15,0 0-94 16,-1 0-204-16,-7-7-263 16</inkml:trace>
  <inkml:trace contextRef="#ctx0" brushRef="#br0" timeOffset="259765.9579">17860 9313 785 0,'0'0'193'16,"0"0"-93"-16,0 0 0 16,0 0-23-16,0 0-29 15,0 0 38-15,26 33-44 16,-20-15-12-16,-2 0-13 15,-2-1-14-15,-2 0 2 16,0-5-5-16,0 0 0 16,1-7-24-16,2-5-119 15,5 0-278-15</inkml:trace>
  <inkml:trace contextRef="#ctx0" brushRef="#br0" timeOffset="260085.3246">18135 9085 809 0,'0'0'136'15,"0"0"-57"-15,0 0-8 16,0 0 23-16,0 0 4 0,0 0-33 15,56 36-13 1,-42-13-26-16,-1 5 3 0,-4 3-12 16,-6 3-1-16,-3 2-1 15,0-2-6-15,-9-2 5 16,-11-2-3-16,-1 0-10 16,-2-4 0-16,-4-4-2 15,1-4-44-15,-1-7-94 16,-2-3-318-16</inkml:trace>
  <inkml:trace contextRef="#ctx0" brushRef="#br0" timeOffset="263734.4174">19131 8947 816 0,'0'0'87'15,"0"0"-80"-15,0 0 13 16,0 0 31-16,0 0-14 16,97-47-24-16,-82 45-6 15,0 2-7-15,-8 0 0 16,-3 0 0-16,-4 12 2 0,0 1-2 16,-4 3 8-1,-8-1 25-15,1-2 4 0,4-2-2 16,6-3-17-16,1-1-17 15,0-2 2-15,8 1 8 16,13 0-2-16,4 1-9 16,3 1 0-16,-3 1 1 15,-6 0-1-15,-6 4 0 16,-7 0 1-16,-6 0 1 16,0 4-1-16,-8-1-1 15,-9 0 8-15,-4 0-6 16,1-1 2-16,2-1-4 15,8-2-63-15,0-2-186 16,5-2-298-16</inkml:trace>
  <inkml:trace contextRef="#ctx0" brushRef="#br0" timeOffset="263966.5775">19098 9388 776 0,'0'0'206'16,"0"0"-118"-16,0 0 22 16,0 0-56-16,0 0-5 15,86-32-13-15,-40 22-16 16,-1-2-12-16,5 2-1 16,-4-1-1-16,-5 3-4 0,-7 0-2 15,-7 7-78-15,-9 1-104 16,-9 0-116-16,-9 0-363 15</inkml:trace>
  <inkml:trace contextRef="#ctx0" brushRef="#br0" timeOffset="264367.5352">19385 9444 882 0,'0'0'155'0,"0"0"-105"16,0 0 33-16,0 0 18 16,0 0-31-16,0 0-35 15,-57 78-14-15,57-58-13 16,0-1-1-16,7-2-4 16,12-7 0-16,1-5 1 15,7-5-3-15,0 0 2 16,0 0 4-16,-2-10-2 15,-8-5-5-15,-4 4 2 16,-5 0 0-16,-3 2 1 16,-3 4-2-16,-2 1 1 15,0 4 1-15,0 0 8 16,0 0-8-16,0 7-1 0,-6 8-1 16,0 5 3-1,2 0 3-15,1 4-7 0,3-2 4 16,0-2-4-16,0 0 0 15,3-3-2-15,7-1-112 16,2-6-308-16</inkml:trace>
  <inkml:trace contextRef="#ctx0" brushRef="#br0" timeOffset="273373.6399">16791 9986 660 0,'0'0'193'0,"0"0"-193"0,0 0 7 15,0 0-7-15,0 0-14 16,0 0-40-16,0 0-249 16</inkml:trace>
  <inkml:trace contextRef="#ctx0" brushRef="#br0" timeOffset="274467.9867">20902 8937 933 0,'0'0'64'0,"0"0"25"16,0 0 22-16,0 0-45 0,0 0 1 15,0 0-32 1,-61-18-30-16,52 35 2 0,0 8-6 15,3 3 1-15,3-3 4 16,3 0-5-16,0-6-1 16,1-5 2-16,11-4 0 15,-1-7-2-15,1-3 0 16,2 0 2-16,2-5 5 16,0-12-6-16,-4-1 5 15,-2-2-4-15,-6 3 1 16,-2 2-3-16,-2 3 0 15,0 5 0-15,0 3 5 16,0 4-5-16,0 0-1 16,0 0 0-16,0 16-12 0,0 5 13 15,0 8 0-15,0 0 1 16,0 5-2-16,-3 1 1 16,-7-3 0-16,-4-4-2 15,0-2 5-15,0-8-1 16,-1-4 0-16,3-5-2 15,2-6 1-15,5-3-1 16,1 0 4-16,2-4 11 16,2-12-12-16,0-3-1 15,11 1-1-15,7 0-1 16,6 3-1-16,1 3-2 16,0 4 3-16,0 1 0 15,1 4-4-15,1-1-7 0,6 2-73 16,1-2-128-1,-2-2-96-15</inkml:trace>
  <inkml:trace contextRef="#ctx0" brushRef="#br0" timeOffset="274667.053">21412 9025 708 0,'0'0'93'15,"0"0"-92"-15,0 0-1 0,0 0-33 16,0 0-192-16,82-8-215 16</inkml:trace>
  <inkml:trace contextRef="#ctx0" brushRef="#br0" timeOffset="274817.654">21403 9232 505 0,'0'0'136'0,"0"0"-73"15,0 0 10-15,0 0 83 16,0 0-44-16,0 0-98 16,117-43-14-16,-79 22-110 15,-5-4-297-15</inkml:trace>
  <inkml:trace contextRef="#ctx0" brushRef="#br0" timeOffset="275104.7174">21985 8768 899 0,'0'0'111'0,"0"0"13"16,0 0-18-16,0 0-35 0,0 0-45 15,0 0-17-15,18 9 7 16,-8 8 25-16,-1 3-17 16,-3 1-16-16,0-1-6 15,0 2 1-15,-5 1 1 16,1-1-8-16,-2 0-30 15,0-5-159-15,0-5-223 16</inkml:trace>
  <inkml:trace contextRef="#ctx0" brushRef="#br0" timeOffset="275283.8926">21892 9152 836 0,'0'0'228'0,"0"0"-196"16,0 0 43-16,0 0-11 16,79-58-28-16,-50 46-18 15,1 6-18-15,-1 0-36 16,-5 4-302-16</inkml:trace>
  <inkml:trace contextRef="#ctx0" brushRef="#br0" timeOffset="275836.6302">22105 9310 573 0,'0'0'142'0,"0"0"-74"0,0 0 73 16,0 0 2-16,0 0-37 16,0 0-53-16,-10 53 4 15,10-47-28-15,6 2 6 16,7-4-12-16,7-4 11 16,2 0-20-16,7 0 3 15,-1-9-8-15,-4-2-9 16,-5 1 8-16,-8 0-6 15,-4 2 3-15,-4 4 36 16,-1-1-14-16,-2 5 7 16,0 0-19-16,0 0-11 0,0 0-4 15,0 10-10-15,0 9 10 16,0 8 4-16,0-2 0 16,0-2-2-16,0 1-2 15,0-2-1-15,0 0-8 16,0-4-139-16,0-6-331 15</inkml:trace>
  <inkml:trace contextRef="#ctx0" brushRef="#br0" timeOffset="280993.4583">9348 10268 61 0,'0'0'850'0,"0"0"-823"16,0 0-25-16,0 0 20 15,0 0 64-15,0 0-2 16,-3 71-28-16,19-64-4 16,5-5 0-16,3-2-7 15,2 0 2-15,-1-9-16 16,2-11-15-16,-5-2-2 0,-5 2-12 15,-6 3 6-15,-8 3-6 16,-3 4 2-16,0 3 3 16,0 2-1-16,0 3 1 15,-5 2-2-15,2 0-1 16,1 0-3-16,-1 0-1 16,2 7-7-16,-1 8 5 15,2 6 1-15,0 1 2 16,2 1-3-16,12-3 2 15,4-2 0-15,8-3-59 16,1-9-156-16,1-6-183 16</inkml:trace>
  <inkml:trace contextRef="#ctx0" brushRef="#br0" timeOffset="281268.7676">9783 10331 888 0,'0'0'106'0,"0"0"-40"15,0 0 20-15,0 0-68 16,0 0-18-16,0 0 5 16,0 55 14-16,-4-30-3 15,-11-1-5-15,2-3 3 16,-2-5-11-16,6-5 2 16,4-5-2-16,5-3-3 15,0-2-9-15,0-1 9 0,2 4 0 16,11-1 1-1,5 0 47-15,6-1-19 0,2 0-12 16,2-2-16-16,-1 0-2 16,-2 0-3-16,-3 0-237 15,-7 0-344-15</inkml:trace>
  <inkml:trace contextRef="#ctx0" brushRef="#br0" timeOffset="281809.0059">10370 10195 898 0,'0'0'110'0,"0"0"-11"15,0 0-39-15,0 0-27 16,0 0 9-16,0 0 11 16,-39 73-8-16,36-44-13 15,3 2-27-15,0-4 3 0,0-1-8 16,3-4-3-16,21-6-10 16,0-12-244-16,4-4-331 15</inkml:trace>
  <inkml:trace contextRef="#ctx0" brushRef="#br0" timeOffset="282420.7807">10701 10369 332 0,'0'0'654'0,"0"0"-630"0,0 0 62 16,0 0-31-1,0 0-32-15,0 0 16 0,-44 28-23 16,44-17 0-16,2-1-9 16,11-3-3-16,5-5 5 15,3-2-8-15,5 0 8 16,-3-5-5-16,-2-4-4 16,-7-1 0-16,-8 0-34 15,-5 1-4-15,-1 1 23 16,0 1-29-16,-10 2 16 15,-6 4 13-15,2 1 13 16,2 0 0-16,2 0-1 16,4 9 0-16,3-3-2 15,3 2 2-15,0 0 3 16,0 1-2-16,7 2 2 0,11-6 9 16,2-1-6-16,5-4 6 15,3 0 11-15,1 0-15 16,-4-8-2-16,2-4 11 15,-4-5-14-15,-1 0 13 16,-2 0 11-16,-2-4-12 16,-4 1 23-16,-4-1-20 15,-1 1 4-15,-5-1 31 16,-4 3-20-16,0 2 6 16,0 3 2-16,0 4-20 15,0 6-11-15,-3 1-1 16,0 2-1-16,-2 0-5 0,-3 13-3 15,-1 10 2-15,1 7 1 16,3 4-2-16,5 3 0 16,0-2 4-16,2-4-2 15,9-8 0-15,0-9-3 16,5-12-92-16,-2-2-222 16,-7-13-504-16</inkml:trace>
  <inkml:trace contextRef="#ctx0" brushRef="#br0" timeOffset="282552.7051">10963 10297 189 0,'0'0'701'0,"0"0"-701"16,0 0-45-16,0 0-53 16,0 0-649-16</inkml:trace>
  <inkml:trace contextRef="#ctx0" brushRef="#br0" timeOffset="283617.7551">11201 10532 707 0,'0'0'141'15,"0"0"-119"-15,0 0 45 0,0 0 24 16,0 0-52-16,0 0 10 16,-3-34-38-16,6 22-11 15,5-5 9-15,1-5-6 16,2 0 4-16,1-3 14 16,0-1-18-16,0 5 7 15,3 4-1-15,0 5-5 16,1 2 7-16,0 3-11 15,-2 5 3-15,0 2 5 16,0 0-7-16,0 2 9 16,-2 12-4-16,1 5 4 15,-3 4 16-15,-3 3-1 16,-3-2 7-16,-4-2-5 0,0-2-10 16,0-5 0-16,0-5-7 15,-2-4-9-15,2-5-1 16,0-1 1-16,0 0 4 15,8-6 5-15,19-8-10 16,1-3-8-16,0 4-81 16,-4 6 37-16,-7 5 45 15,-3 2-3-15,-8 0 8 16,-3 0 0-16,-1 0-6 16,-2 0 6-16,0 0 3 15,0 0-1-15,0 0 6 16,0 2-5-16,4 7 8 0,1 4 0 15,4-1-5-15,0-2 0 16,1 0-3-16,3-2 1 16,-1-5 3-16,-1-3-3 15,1 0 6-15,-3-2-7 16,-5-11 5-16,1 0 1 16,-5-2-7-16,0 2-30 15,0 4-14-15,-11 1 14 16,1 5 30-16,-2 3-1 15,2 0-6-15,2 6 6 16,2 4-3-16,4 2 8 16,2-3 0-16,0-1 1 15,0 1 6-15,5-6-2 0,8 1-8 16,4-3-1-16,2-1 8 16,5 0-6-16,-2-3 7 15,1-5-9-15,-4-2 1 16,1-1-1-16,-4-2 1 15,-1-3 3-15,-3-1 2 16,1-3 7-16,-2-5 36 16,-4 0-22-16,1-1 6 15,-4-1 1-15,1 3-13 16,-2 3-1-16,0 4-7 16,0 2-7-16,1 2 2 15,1 2-7-15,0 1 6 0,-2 2 7 16,2 1-10-1,0 2 18-15,-5 3 3 0,3 2-21 16,-3 0 15-16,0 0-19 16,0 2-9-16,0 15 3 15,0 10 6-15,-3 6 33 16,-4 4-19-16,0 2-6 16,3-2 9-16,4-2-15 15,0-6 15-15,0-9-17 16,5-6 5-16,4-4-9 15,2-10 4-15,4 0-57 16,-2-8-42-16,1-16-237 16</inkml:trace>
  <inkml:trace contextRef="#ctx0" brushRef="#br0" timeOffset="283758.5943">11882 10301 868 0,'0'0'154'16,"0"0"-30"-16,0 0 16 15,0 0-68-15,0 0-55 16,0 0-17-16,41-10-2 16,-17 10-233-16,-1 0-394 15</inkml:trace>
  <inkml:trace contextRef="#ctx0" brushRef="#br0" timeOffset="285384.0258">11936 10447 820 0,'0'0'123'16,"0"0"-108"-16,0 0 34 15,31-80 19-15,-25 56 7 16,-3 2-44-16,-3-2-28 16,0 4 12-16,0 0-5 15,0 2 7-15,-4 5 28 0,-1 5-10 16,0 3-11-1,3 4 2-15,2-1-14 0,0 2 6 16,0 0-18-16,0 0-6 16,0 3-8-16,10 16 14 15,5 6 1-15,1 10 8 16,-2 3-7-16,1 1 6 16,-6 0 0-16,-3-7-1 15,-5-5 4-15,-1-4-9 16,0-6 1-16,0-5 3 15,-1-7-5-15,-4-3 12 16,1-2-13-16,2 0 3 16,2-15-9-16,0-9-74 15,3-6 54-15,15-2-2 16,0 3-1-16,1 0 28 0,0 8-5 16,-2 3 6-16,-1 4 3 15,0 2-2-15,0 1 4 16,-1 1 23-16,1-3 2 15,2 2 0-15,2-2-10 16,2 0-12-16,-4 0 5 16,0 0-6-16,-5 1 11 15,-5 1 0-15,-1 5 0 16,-4 3-4-16,-3 3 8 16,0 0-11-16,0 0-9 0,0 12-1 15,-13 10 1 1,-5 7 4-16,-3 3 1 0,2 1-1 15,10-1-6-15,7-2-3 16,2-4-28-16,18-12-111 16,11-11-271-16</inkml:trace>
  <inkml:trace contextRef="#ctx0" brushRef="#br0" timeOffset="286367.5865">13004 10335 913 0,'0'0'137'0,"0"0"-21"16,0 0-14-16,0 0-10 16,0 0-35-16,0 0-7 15,-46-36-19-15,29 47-16 16,-1 5 0-16,3 5-4 16,2 1-5-16,7-5 3 15,6-2-8-15,0-3-2 16,0-5-2-16,18-4 3 15,4-3 8-15,8 0-7 16,2-12-1-16,3-6-15 16,-10-3-32-16,-5-1 35 0,-8 0-9 15,-5 2-9 1,-7 0 5-16,0 2-4 0,0-1 17 16,-11 4 12-16,-3 1 0 15,0 5 1-15,4 3-1 16,-2 4-1-16,2 2-1 15,1 0 2-15,0 0 0 16,3 5-3-16,0 6-6 16,2 3 3-16,4 2 4 15,0 3-3-15,0-2 2 16,0-2 3-16,0 1-1 16,6-3 0-16,7 0-1 15,-3-2 4-15,4-6-4 16,-1-4 6-16,2-1-7 0,2 0 3 15,2-4-2-15,-1-9-5 16,1-1-2-16,0-2 5 16,-2 4-3-16,-1 2 6 15,-5 5 1-15,1 3 0 16,-4 2-6-16,-1 0 1 16,-4 0-5-16,3 12 10 15,-5 1 7-15,-1 2-7 16,0 0 1-16,0 0 5 15,0-3-2-15,0-2 0 16,-3-1-4-16,-1-2-33 16,4-7-107-16,0 0-115 15,0 0 61-15,10-7 62 0,3-2 132 16,-2 4 26-16,-3 0 97 16,2 5 3-16,-2 0-12 15,2 0-14-15,5 0 5 16,0 2-92-16,2 10-6 15,0 5-7-15,-1-1-1 16,-4 0-339-16</inkml:trace>
  <inkml:trace contextRef="#ctx0" brushRef="#br0" timeOffset="287867.8632">13836 10333 738 0,'0'0'326'0,"0"0"-303"16,0 0 3-16,0 0 113 0,0 0-30 16,0 0-39-16,42-34-48 15,-24 10-12-15,-3 0-3 16,-5 2-7-16,-2 0 0 15,-2 5 0-15,-2 1 0 16,-4 2 0-16,0 3 1 16,0 1 1-16,0 3 0 15,0 5-2-15,0 2 0 16,0 0-5-16,0 0 5 16,0 0-10-16,0 14 6 0,0 10 5 15,0 3-2 1,0 5 1-16,0 4 0 0,0-2 6 15,0 0-6-15,-6-5 0 16,3-8 7-16,0-6-6 16,3-8 2-16,0-7-3 15,0 0 0-15,6-2 5 16,12-15-2-16,4-4-3 16,2-4-13-16,-4 5-18 15,-3 7 13-15,-3 7 12 16,-2 6-8-16,-7 0 12 15,2 6-3-15,-1 5 4 16,0 1-5-16,3 0 10 16,0 0-6-16,1-7 2 15,3-1 0-15,0-4 2 0,3 0-1 16,0 0 3-16,4-3-2 16,-1-8-2-16,-2 0 6 15,2-1-4-15,-4-2 1 16,-2 1-4-16,-5 1 2 15,-4 4 1-15,-3 2-2 16,-1 3 2-16,0 3-4 16,0 0-6-16,-2 0 7 15,-6 0-1-15,-2 0-2 16,0 12 4-16,5 2 0 16,-1 3-1-16,1 2-2 15,4-1 2-15,1-2 1 0,0-4 0 16,3-2 0-1,10 0 0-15,7-6 3 0,1-3 2 16,7-1 3-16,2 0-8 16,1-7 2-16,-1-3-2 15,-5-2 0-15,-5 4 0 16,-7 1 3-16,-4 5-1 16,-6-1-2-16,-3 3-1 15,0 0 1-15,0 0 0 16,0 0-4-16,0 0-3 15,-2 0 7-15,-8 8 5 16,0 4 1-16,0-1-6 16,3 0 1-16,4-4 3 15,2-2-4-15,1 2-2 16,0-5 2-16,0 0 0 0,13-1 13 16,2-1-13-16,2 0 4 15,-1 0-4-15,-3 0 2 16,-4 0 2-16,-4 0-4 15,-4 0-5-15,-1 0 3 16,0 0-8-16,0 0 5 16,0 0-5-16,-6 0 7 15,-4 5 3-15,-3 5 0 16,0 4 11-16,3-4-14 16,1 3 3-16,3-3 0 15,5 0 0-15,-1-2-5 16,2-1 2-16,0-1 3 0,0-2 0 15,0 0 0-15,8-4 2 16,1 0-2-16,5 0 7 16,2 0-6-16,0-11 3 15,-1-2-4-15,1-1 0 16,-4 0 0-16,1-4 0 16,-2-1 4-16,-2-6-1 15,-1 0 0-15,1-3 1 16,-4-5 0-16,0-1-3 15,-1 3 21-15,-1 4-19 16,-3 10 14-16,0 6 7 16,0 7-7-16,0 4 18 15,0 0-20-15,0 0-15 0,0 6-4 16,0 15-10-16,0 8 14 16,-3 5 6-16,-1 0-2 15,4-1-3-15,0-5-1 16,0-5 0-16,0-7-3 15,8-7-44-15,6-7-44 16,5-2-133-16,3-2-210 16</inkml:trace>
  <inkml:trace contextRef="#ctx0" brushRef="#br0" timeOffset="288122.4663">14864 10193 928 0,'0'0'170'0,"0"0"-133"0,0 0 3 15,0 0 15-15,0 0 13 16,0 0 4-16,60 65-49 16,-50-32 1-16,-1 1 13 15,-6 1-27-15,-3-1-7 16,0-5 5-16,-8-2-5 15,-14-3-3-15,-3-3 0 16,-8-1-42-16,-2-6-142 16,-3-4-354-16</inkml:trace>
  <inkml:trace contextRef="#ctx0" brushRef="#br0" timeOffset="289304.0996">16212 10113 692 0,'0'0'380'15,"0"0"-236"-15,0 0-61 16,0 0-33-16,0 0 3 16,0 0-47-16,21-10 2 15,5 8-8-15,3 0 0 0,3 2 0 16,-2 0-80-16,-7 2-208 16,-15 10-131-16</inkml:trace>
  <inkml:trace contextRef="#ctx0" brushRef="#br0" timeOffset="289441.8396">16308 10294 28 0,'0'0'654'16,"0"0"-543"-16,0 0-6 15,0 0 5-15,0 0 30 16,0 0-94-16,83 11-23 16,-39-25-23-16,9-7-10 15,-3-1-299-15,-1-4-357 0</inkml:trace>
  <inkml:trace contextRef="#ctx0" brushRef="#br0" timeOffset="309920.607">17358 9950 453 0,'0'0'174'0,"0"0"-105"16,0 0 20-16,0 0 34 15,0 0-11-15,0 0 6 0,0 0-81 16,-14-28 17-16,14 25-26 16,0-2 0-16,8 2-14 15,2-2-3-15,5 2-5 16,-4 0-2-16,3 3-4 16,-3 0-2-16,0 0 2 15,-1 3-8-15,-6 13 3 16,-1 4-5-16,-3 3 10 15,0 1 1-15,0-1 2 16,-6-6-3-16,0-3 0 16,3-7 7-16,3-3-8 15,0-2 5-15,0-2-3 0,3 0-1 16,12 0 2-16,6 3 4 16,-1 1-1-16,-4 3-5 15,-2 3 0-15,-6 3-2 16,-5 4-4-16,-3 2 1 15,0 1 5-15,-14-1 0 16,-6-2 3-16,-3-1-2 16,1-4-1-16,1-1 3 15,2-5 1-15,3-1-4 16,2-2-66-16,5-3-188 16,-1 0-189-16</inkml:trace>
  <inkml:trace contextRef="#ctx0" brushRef="#br0" timeOffset="310171.8845">17261 10340 816 0,'0'0'186'16,"0"0"-107"-16,0 0-23 15,0 0 15-15,0 0-20 16,86-52-26-16,-47 41-8 15,1 2-8-15,1-1 1 16,-2 6-9-16,-2 1-1 16,-4 3 2-16,-5 0-4 0,-9 0 2 15,-7 2-90 1,-7 10-86-16,-5-2-88 0,0 3-284 16</inkml:trace>
  <inkml:trace contextRef="#ctx0" brushRef="#br0" timeOffset="310581.8255">17492 10480 795 0,'0'0'143'0,"0"0"-119"0,0 0 5 16,0 0 75-16,0 0-29 16,0 0-38-16,-9 56-15 15,9-41-5-15,0-1-3 16,2-3-5-16,11-5 5 16,2-6-8-16,6 0 7 15,4-12 1-15,-1-7 1 16,-4 0-9-16,-6 1 6 15,-6 2 8-15,-7 8-2 16,-1 2 5-16,0 6 8 16,0 0-15-16,0 0-13 15,-1 9-2-15,-11 10 3 0,0 4-3 16,4 1 3-16,4-1 2 16,4-1-12-16,0 0 6 15,0-5-2-15,14-5-108 16,2-5-288-16</inkml:trace>
  <inkml:trace contextRef="#ctx0" brushRef="#br1" timeOffset="318422.9753">9661 9394 245 0,'0'0'612'0,"0"0"-520"0,0 0 54 16,0 0-72-16,0 0 32 16,0 0-27-16,-49-24-49 15,24 24-3-15,-8 0-7 16,-9 10-11-16,-7 4 7 15,-7 0-5-15,-3 3-11 16,2 0 10-16,2-2 0 16,9 2-10-16,10-5 0 0,12 0-2 15,12-7 0 1,10-2-45-16,2-1-139 0,2-2-78 16,10 0-159-16</inkml:trace>
  <inkml:trace contextRef="#ctx0" brushRef="#br1" timeOffset="318734.6906">9205 9388 417 0,'0'0'480'15,"0"0"-384"-15,0 0 26 16,0 0-66-16,0 0-10 0,0 0-25 15,-94 0 3-15,67 23 3 16,-1 2-4-16,2 3-8 16,6-3-4-16,6 1 11 15,9-4-13-15,5-2-8 16,0-4 8-16,17-6-9 16,10-6 0-16,6-4 2 15,6 0 0-15,4 0-2 16,-3-9-13-16,-4 1-119 15,-8 2-179-15,-15 3-400 16</inkml:trace>
  <inkml:trace contextRef="#ctx0" brushRef="#br1" timeOffset="319430.8954">5928 9740 995 0,'0'0'85'16,"0"0"-33"-16,0 0-30 15,0 0 15-15,0 0 55 0,0 0-16 16,0 104-40-16,0-70-25 16,1-1 6-16,7-3-15 15,1-6 3-15,4-7-5 16,5-7-11-16,3-10-117 16,5 0-157-16,-3-20-220 15</inkml:trace>
  <inkml:trace contextRef="#ctx0" brushRef="#br1" timeOffset="319588.5311">6162 9819 889 0,'0'0'139'15,"0"0"-108"-15,0 0-2 0,0 0 86 16,0 0-67-16,0 0-29 16,-24 93-14-16,18-69-2 15,2-2-3-15,-1-5-30 16,-2-5-240-16,-2-5-196 15</inkml:trace>
  <inkml:trace contextRef="#ctx0" brushRef="#br1" timeOffset="319734.7356">6084 9962 941 0,'0'0'134'0,"0"0"-65"15,0 0 32-15,0 0-45 0,0 0-39 16,0 0-8-1,111-52-9-15,-74 42-42 0,-6-4-302 16</inkml:trace>
  <inkml:trace contextRef="#ctx0" brushRef="#br1" timeOffset="319940.6078">6441 9743 882 0,'0'0'218'0,"0"0"-24"16,0 0-86-16,0 0-60 16,0 0-37-16,0 0-10 15,16 48 6-15,-8-17 3 16,2-1-7-16,-1-4-1 0,2-2-2 16,0-11-90-16,2-9-148 15,1-4-181-15</inkml:trace>
  <inkml:trace contextRef="#ctx0" brushRef="#br1" timeOffset="320112.1163">6629 9793 203 0,'0'0'748'0,"0"0"-563"16,0 0-65-16,0 0-11 16,0 0-71-16,0 0-25 15,3 39 5-15,-3-10-7 16,0-2-6-16,0-4-4 0,0-3-1 15,0-4-33-15,0-7-196 16,-3-7-191-16</inkml:trace>
  <inkml:trace contextRef="#ctx0" brushRef="#br1" timeOffset="320263.6433">6522 9922 942 0,'0'0'61'0,"0"0"62"15,0 0 4-15,0 0-87 16,0 0-26-16,0 0-14 16,102-39-7-16,-80 34-274 15,3-2-558-15</inkml:trace>
  <inkml:trace contextRef="#ctx0" brushRef="#br1" timeOffset="320486.8862">6894 9892 511 0,'0'0'644'0,"0"0"-619"16,0 0-21-16,0 0 29 15,0 0 87-15,0 0-102 0,0 80-3 16,0-55-6-16,0-3-9 15,0-1-25-15,-4-8-307 16,1-9-673-16</inkml:trace>
  <inkml:trace contextRef="#ctx0" brushRef="#br1" timeOffset="321020.6064">7127 9769 1022 0,'0'0'65'16,"0"0"44"-16,0 0 4 15,0 0-61-15,0 0-36 16,0 0 36-16,-1 53-15 15,8-24-19-15,2-2-5 16,-3 1-12-16,0-6 1 16,2-5-2-16,2-4-49 15,-1-10-148-15,3-3-269 0</inkml:trace>
  <inkml:trace contextRef="#ctx0" brushRef="#br1" timeOffset="321217.9839">7314 9752 877 0,'0'0'153'16,"0"0"4"-16,0 0-4 15,0 0-74-15,0 0-54 16,0 0-25-16,15 31 4 16,-7-3 12-16,-3 0-15 15,1-1-1-15,-6-5 0 0,0-5-42 16,0-7-171-1,0-6-216-15</inkml:trace>
  <inkml:trace contextRef="#ctx0" brushRef="#br1" timeOffset="321372.8929">7236 9886 924 0,'0'0'150'0,"0"0"-61"16,0 0 13-16,0 0-42 15,0 0-57-15,85-51 1 16,-54 40-4-16,-1-2-237 16,-2 1-559-16</inkml:trace>
  <inkml:trace contextRef="#ctx0" brushRef="#br1" timeOffset="321588.7271">7589 9670 961 0,'0'0'97'16,"0"0"-28"-16,0 0 8 16,0 0-56-16,0 0-19 15,0 0-2-15,78-19-38 16,-69 21-178-16,-5 2-104 0,-1 0-146 15</inkml:trace>
  <inkml:trace contextRef="#ctx0" brushRef="#br1" timeOffset="321763.7617">7589 9670 132 0,'97'1'461'0,"-97"-1"-271"15,0 2-16-15,0 2-28 16,0 4-65-16,0 6 3 16,0 5 49-16,5 3-74 15,-2 0-10-15,1 1-9 16,4-2-23-16,-1 1 0 15,-1-3-16-15,0-5 5 16,-1-4-12-16,2-3-21 16,0-7-94-16,2 0-210 15,-1-7-774-15</inkml:trace>
  <inkml:trace contextRef="#ctx0" brushRef="#br1" timeOffset="321967.9284">7828 9757 767 0,'0'0'407'0,"0"0"-405"15,0 0 28-15,0 0 104 16,16 71-65-16,-9-48-28 16,-1 0-22-16,-3-2-12 15,-3-1-6-15,0-4-1 0,0-8-107 16,-3-8-330-16</inkml:trace>
  <inkml:trace contextRef="#ctx0" brushRef="#br1" timeOffset="322258.6606">8041 9597 1057 0,'0'0'119'0,"0"0"-2"16,0 0 4-16,0 0-57 0,0 0-29 16,0 0 3-16,23 39-7 15,-17-14-9-15,-2 4-19 16,0-3 3-16,0 1-2 15,0-5-1-15,1-7-6 16,1-6-18-16,1-5-88 16,3-4-103-16,1-7-319 15</inkml:trace>
  <inkml:trace contextRef="#ctx0" brushRef="#br1" timeOffset="322684.8798">7931 9600 738 0,'0'0'162'0,"0"0"-146"0,0 0 119 15,0 0 33-15,0 0-75 16,0 0-35-16,18 0-9 16,6-7-32-16,1-3-5 15,3 0-11-15,2 1 0 16,-4-1-1-16,0 3-93 16,-6 0-181-16,-6 2-303 15</inkml:trace>
  <inkml:trace contextRef="#ctx0" brushRef="#br1" timeOffset="323038.7482">8346 9498 870 0,'0'0'72'0,"0"0"-30"15,0 0 111-15,0 0-9 16,0 0-46-16,0 0-33 15,-3 78-17-15,11-52-17 16,-3 1-1-16,2-3-15 16,0-1-12-16,-1-6 0 15,-1-1-3-15,-3-7-36 16,4-8-92-16,0-1-280 16</inkml:trace>
  <inkml:trace contextRef="#ctx0" brushRef="#br1" timeOffset="323238.9129">8502 9474 970 0,'0'0'162'15,"0"0"-2"-15,0 0-13 16,0 0-92-16,0 0-35 16,0 0-4-16,26 38 22 15,-15-13-21-15,-1 2-15 16,-4-3 1-16,-3-2-3 15,-3-3-12-15,0-7-99 16,0-5-134-16,-5-7-380 16</inkml:trace>
  <inkml:trace contextRef="#ctx0" brushRef="#br1" timeOffset="323391.3683">8437 9607 1020 0,'0'0'132'15,"0"0"-45"-15,0 0 14 16,0 0-84-16,0 0-3 16,110-20-14-16,-80 20-88 15,-6 0-331-15</inkml:trace>
  <inkml:trace contextRef="#ctx0" brushRef="#br1" timeOffset="325635.5038">18282 10335 950 0,'0'0'121'0,"0"0"-65"16,0 0-6-16,0 0 66 16,0 0-41-16,0 0-27 15,35-10-28-15,-2 10-3 16,9 0 2-16,10 0-14 15,0 0-4-15,-3 3 2 16,-3 4-3-16,-8-3-68 16,-12-3-130-16,-9-1-188 15</inkml:trace>
  <inkml:trace contextRef="#ctx0" brushRef="#br1" timeOffset="325894.7812">18545 10226 830 0,'0'0'16'0,"0"0"-8"15,0 0 44-15,82-8-13 16,-54 8 22-16,-1 6-21 16,-5 13-3-16,-6 8-19 15,-6 4-12-15,-6 6 5 16,-4 1 7-16,-8-3 15 15,-15-2 31-15,-6-4-19 16,1-7-9-16,5-3-23 16,3-4-11-16,10-5-2 0,8-3-79 15,2-5-270 1</inkml:trace>
  <inkml:trace contextRef="#ctx0" brushRef="#br1" timeOffset="327733.9351">19292 10193 434 0,'0'0'291'0,"0"0"-187"0,0 0 45 16,0 0 29-16,0 0-66 15,0 0-36-15,0 0-42 16,27-29-22-16,-5 24-4 16,3 0-7-16,1 2 1 15,-3 1-2-15,-6 2-3 16,-4 0-3-16,-6 0-133 15,-4 0-110-15,-3 3-15 16,0 2-212-16</inkml:trace>
  <inkml:trace contextRef="#ctx0" brushRef="#br1" timeOffset="327983.9843">19409 10182 639 0,'0'0'164'0,"0"0"-77"16,0 0 52-16,0 0-30 15,0 0-32-15,0 0-29 16,0 0-22-16,1 3-20 16,5 10 6-16,-1 5 45 15,-1 6-35-15,-4 4 0 16,0 3-4-16,0 3-2 16,0-1-6-16,0-5-9 15,0-5 0-15,3-5-1 0,9-6-8 16,2-10-150-16,3-2-150 15,4-7-547-15</inkml:trace>
  <inkml:trace contextRef="#ctx0" brushRef="#br1" timeOffset="328174.7698">19722 10215 970 0,'0'0'180'16,"0"0"-140"-16,0 0 32 16,0 0-14-16,0 0-48 0,0 0-2 15,94-30-8-15,-54 26-3 16,-3-1-94-16,-10 3-122 16,-10-1-99-16</inkml:trace>
  <inkml:trace contextRef="#ctx0" brushRef="#br1" timeOffset="328384.0327">19920 10193 723 0,'0'0'226'0,"0"0"-154"16,0 0-10-16,0 0 53 15,0 0-27-15,0 0-20 16,-24 94-35-16,23-73-18 0,1 1-7 15,0-2-4-15,0-1-4 16,3-5 0-16,9-4-27 16,3-7-191-16,-2-3-190 15</inkml:trace>
  <inkml:trace contextRef="#ctx0" brushRef="#br1" timeOffset="328761.4797">20277 10358 672 0,'0'0'337'0,"0"0"-309"15,0 0 7-15,0 0 75 0,0 0-37 16,-40 72-34-1,32-46-14-15,-4-2-14 0,4-1-9 16,4-7-4-16,4-3-18 16,0-9-217-16,9-4-384 15</inkml:trace>
  <inkml:trace contextRef="#ctx0" brushRef="#br1" timeOffset="329278.8092">20605 10157 801 0,'0'0'129'16,"0"0"-87"-16,0 0 1 16,0 0 32-16,0 0 49 15,0 0-47-15,2 55-29 16,1-31-5-16,1 3-28 15,-4 2 3-15,0 0-15 16,0-3 5-16,0-4 2 16,0-5-10-16,0-7 0 15,0-8-31-15,3-2-211 0,9-14-217 16</inkml:trace>
  <inkml:trace contextRef="#ctx0" brushRef="#br1" timeOffset="329523.2642">20842 10165 831 0,'0'0'262'0,"0"0"-198"15,0 0-17-15,0 0 6 0,0 0-32 16,0 0 62-1,8 57-49-15,-8-33-21 0,0 2-5 16,0-4-8-16,0-2-1 16,0-4 1-16,-5-7-152 15,-2-8-142-15,-4-1-319 16</inkml:trace>
  <inkml:trace contextRef="#ctx0" brushRef="#br1" timeOffset="329689.8826">20668 10291 935 0,'0'0'127'15,"0"0"-99"-15,0 0 9 16,0 0 10-16,91-19-33 0,-54 17-13 16,-1 0-2-16,1-6-144 15,-1-1-515-15</inkml:trace>
  <inkml:trace contextRef="#ctx0" brushRef="#br1" timeOffset="329918.4753">21133 10186 562 0,'0'0'472'0,"0"0"-419"0,0 0 6 16,0 0 19-16,0 0-48 16,0 0-20-16,95-21-10 15,-75 21-1-15,-2 0-126 16,-6 0-393-16</inkml:trace>
  <inkml:trace contextRef="#ctx0" brushRef="#br1" timeOffset="330104.7665">21269 10237 793 0,'0'0'135'0,"0"0"-102"16,0 0 85-16,0 0-9 16,-9 77-44-16,9-56-34 15,0-3-25-15,0-2 1 16,0-7-4-16,1-4-3 15,8-5-204-15,4 0-256 16</inkml:trace>
  <inkml:trace contextRef="#ctx0" brushRef="#br1" timeOffset="330327.386">21484 10301 889 0,'0'0'95'0,"0"0"-89"16,0 0 89-16,0 0 16 15,0 97-41-15,0-67-29 16,0-2-8-16,-3-1-24 16,-7-5-2-16,0-3-7 15,3-8-10-15,4-7-243 16,3-4-583-16</inkml:trace>
  <inkml:trace contextRef="#ctx0" brushRef="#br1" timeOffset="330659.5781">21880 10149 515 0,'0'0'474'15,"0"0"-385"-15,0 0-2 16,0 0 53-16,0 0-45 0,0 0-66 15,36-5-2-15,-6 3-5 16,0 0-11-16,0 2-6 16,-5-1-4-16,-6 1-2 15,-4 0-49-15,-6 0-148 16,-9 0-202-16</inkml:trace>
  <inkml:trace contextRef="#ctx0" brushRef="#br1" timeOffset="330884.5501">22001 10151 542 0,'0'0'442'0,"0"0"-353"0,0 0-15 16,0 0 9-16,0 0-35 16,0 0 59-16,-3 55-61 15,3-32-21-15,0 2-14 16,0 2-8-16,0 0 3 15,2-2-3-15,-1-3-2 16,2-3-1-16,3-7-82 16,3-5-178-16,5-7-417 15</inkml:trace>
  <inkml:trace contextRef="#ctx0" brushRef="#br1" timeOffset="331229.1488">22367 10118 961 0,'0'0'84'0,"0"0"-42"15,0 0 79-15,0 0 3 16,0 0-51-16,0 0-7 16,0 58-35-16,0-41 7 0,0 2-18 15,0 2-2 1,0 2 4-16,0 1-7 0,0 3-11 16,0-6 2-16,0 3-5 15,0-7-1-15,0-5 0 16,0-4-51-16,0-4-61 15,0-4-124-15,13-2-181 16</inkml:trace>
  <inkml:trace contextRef="#ctx0" brushRef="#br1" timeOffset="331454.6134">22517 10151 680 0,'0'0'265'0,"0"0"-135"0,0 0 1 15,0 0-19-15,0 0-73 16,0 0-38-16,1 27 53 16,1-6-28-16,-2 4 2 15,0 2-14-15,0 2-6 16,0-2-5-16,0-6-3 16,0-2-4-16,0-5 1 15,-2-6-73-15,-3-5-123 16,-3-3-157-16</inkml:trace>
  <inkml:trace contextRef="#ctx0" brushRef="#br1" timeOffset="331634.4354">22420 10268 552 0,'0'0'314'0,"0"0"-185"0,0 0 4 15,0 0 0-15,0 0-29 16,0 0-53-16,42 0-14 15,-18 3-26-15,-2-2-10 16,-1-1-1-16,0 0-48 16,-3 0-225-16,-4-2-613 15</inkml:trace>
  <inkml:trace contextRef="#ctx0" brushRef="#br1" timeOffset="347468.4617">22422 14187 559 0,'0'0'194'16,"0"0"-135"-16,0 0-25 15,0 0-9-15,0 0 1 16,0 0 39-16,0 0 35 0,-9 88-43 16,6-49-4-1,1 2-17-15,1 1-7 0,-1 2-9 16,2 1 5-16,-5 2-8 15,0-2-7-15,-3-3-3 16,2 0-1-16,0-5-3 16,2-4 0-16,0-8-3 15,4-11 0-15,-2-8 1 16,2-6 1-16,0-4 11 16,0-22 49-16,0-9-51 15,0-9-8-15,0-3-3 16,0-2 4-16,0-3-4 15,0-2 6-15,0-1-10 16,2 2 4-16,14 3 0 0,2 4 3 16,4 5-3-16,7 7 2 15,2 4-6-15,4 10 7 16,6 3-3-16,2 9 0 16,-1 5 1-16,1 3-2 15,-2 0 0-15,-4 8 1 16,-6 9-6-16,-4 3 6 15,-8 8-1-15,-5 2 0 16,-8 6-2-16,-6 2 0 16,-6 3 3-16,-20-2 0 15,-15-1-1-15,-3-3 4 16,-8-1-3-16,3-4 0 16,6-4 2-16,8-2 0 0,10-5-2 15,10-2-2-15,6 1-1 16,9-7-241-16,0-4-315 15</inkml:trace>
  <inkml:trace contextRef="#ctx0" brushRef="#br1" timeOffset="348617.3424">23196 16276 935 0,'0'0'56'16,"0"0"-34"-16,0 0 24 0,0 0 40 15,-100-36-46-15,55 43-12 16,-2 19 16-16,0 8-14 15,0 6-2-15,12 5-12 16,5 1-13-16,11-2 7 16,12-2-10-16,7-4 2 15,0-9 2-15,21-8-4 16,7-6 0-16,3-11 6 16,2-4-2-16,1 0 11 15,0-19-12-15,2-7 4 0,-3-4-7 16,-4-3 2-1,-4-3 4-15,-4 2 1 0,-5 6-5 16,0 3 5-16,-6 11-2 16,-4 6-4-16,-4 5 13 15,-2 3-8-15,0 2-6 16,0 20-8-16,0 5 8 16,-7 12 2-16,-7 2-2 15,-5 2 0-15,-5 3-3 16,-6-1 4-16,-2 0-1 15,-3-1 0-15,0-2 2 16,-1-5-2-16,-2-3 0 16,-2-2 2-16,5-8-3 15,5-3 5-15,13-10-7 16,4-5 3-16,13-6 0 0,0-6 7 16,19-19-7-1,21-9-4-15,22-9-1 0,18-4 0 16,22-5 5-16,15-7 0 15,18 1-1-15,9-5-74 16,-1-5-242-16</inkml:trace>
  <inkml:trace contextRef="#ctx0" brushRef="#br1" timeOffset="385545.5159">1807 14514 182 0,'0'0'101'0,"0"0"-64"0,0 0 30 16,0 0 4-16,0 0-10 15,0 0-20-15,0 0 58 16,0 0-56-16,0 0 3 16,-17-60-33-16,16 60 4 15,1 0-4-15,0 0-1 16,0 0 7-16,0 0-5 15,0 0-14-15,0 0 0 16,0 0 0-16,0 0 0 16,0 0 6-16,4 0-6 15,8 0 0-15,7 0 2 16,1 0 1-16,4 0-2 0,1 1 1 16,5-1-2-16,1 0 2 15,-1 0 2-15,0 0-4 16,0 0 1-16,-5 0-2 15,1 0 5-15,-4 0-4 16,-3 0 0-16,-4 0-3 16,-3 0 3-16,-3 0-1 15,-3 0-16-15,-1 0-3 16,0 0-54-16,-4 0-82 16,-1 0-113-16</inkml:trace>
  <inkml:trace contextRef="#ctx0" brushRef="#br1" timeOffset="387501.5856">16083 14592 311 0,'0'0'46'0,"0"0"25"16,0 0-8-16,0 0 15 16,0 0 8-16,0 0-26 15,-16-5 2-15,16 2-13 16,0 3-14-16,0 0-17 15,0 0-14-15,16 0-4 16,13 0 10-16,7 0 7 16,6 0-2-16,4 0 2 15,2 0-13-15,5 0 10 16,4 3-13-16,0-3 0 16,3 0-2-16,-2 0 1 15,-6 0 0-15,-5 0-1 16,-5-6 5-16,-7-2-4 15,-5-2 0-15,-5 2-1 0,-6 1 0 16,-4 0-52-16,-6 0-78 16,0-2-133-16</inkml:trace>
  <inkml:trace contextRef="#ctx0" brushRef="#br1" timeOffset="390488.8813">785 13912 514 0,'0'0'39'0,"0"0"39"16,0 0-1-16,-32-78 8 16,31 64-22-16,0 6 27 15,-1 4-17-15,2 4-16 16,0 0-47-16,0 19-9 15,3 10-1-15,9 12 33 0,-3 3-8 16,0 7 3-16,3-1-4 16,-5-1-6-16,-1-6 3 15,-1-6-9-15,-4-11 0 16,1-9-6-16,-1-10-4 16,-1-4 2-16,0-3 9 15,0-3 65-15,0-18-9 16,0-13-61-16,-1-3-4 15,-2-6-1-15,1-4 1 16,2-1-3-16,0-4-1 16,-1-2 0-16,1 1-3 15,0 7 3-15,0 10 0 16,10 7 0-16,2 12-11 0,5 6 9 16,2 7-4-1,2 4 6-15,0 0 0 0,3 0 2 16,-3 15-4-16,2 7 1 15,-8 9-4-15,-6 5 4 16,-5 5-9-16,-4 5 4 16,-8-1 3-16,-15-2 3 15,-5 0 0-15,-2-8 3 16,6-5 2-16,5-6-6 16,10-7 1-16,7-8-3 15,2-5-48-15,0-4-49 16,17 0-32-16,17-8 67 0,11-9-62 15,4 1 4 1,5 0-84-16,4 2-20 0</inkml:trace>
  <inkml:trace contextRef="#ctx0" brushRef="#br1" timeOffset="392101.9926">15887 13332 659 0,'0'0'106'0,"0"0"-50"15,0 0 23-15,0 0 14 16,0 0-20-16,0 0-18 15,0 0-38-15,-55-11-6 16,27 42 20-16,-1 6 5 16,7 0-6-16,7-1-10 15,9-5 1-15,6-4-8 16,0-6-3-16,17-6-5 16,0-5 2-16,5-8-2 15,1-2 1-15,1-6 10 16,-2-14-14-16,-5-2 3 15,-2-4 1-15,-6-1-4 0,-3 2-2 16,-2 4 0-16,-3 4 0 16,-1 7 0-16,0 5 3 15,2 5-8-15,-2 0-2 16,0 12-1-16,1 9 7 16,-1 4-3-16,0 5 4 15,0 1 0-15,0-5 2 16,0 6-6-16,-13-3 1 15,1-4 3-15,-1-4 0 16,1-5 5-16,9-8-6 16,0-3 1-16,3-5 0 15,0 0 10-15,0-5-4 0,18-10-5 16,7-6-1-16,5 4 5 16,3 2-5-16,3 5 0 15,2 2-4-15,-1 4 0 16,1 2-64-16,-4 2-74 15,-4 0-91-15,-6 0-296 16</inkml:trace>
  <inkml:trace contextRef="#ctx0" brushRef="#br1" timeOffset="392299.3159">16403 13476 716 0,'0'0'85'0,"0"0"-40"16,0 0-34-16,0 0-9 15,0 0-2-15,97-24 0 16,-83 30-87-16,-4 9-115 16,-10 5-68-16</inkml:trace>
  <inkml:trace contextRef="#ctx0" brushRef="#br1" timeOffset="392433.4962">16444 13650 307 0,'0'0'169'16,"0"0"-68"-16,0 0-11 16,0 0-7-16,0 0 19 0,0 0-28 15,46 47-38 1,-11-47-30-16,7-7-6 0,3-6-56 16,0-1-435-16</inkml:trace>
  <inkml:trace contextRef="#ctx0" brushRef="#br1" timeOffset="392643.5327">17128 13660 660 0,'0'0'261'15,"0"0"-98"-15,0 0-108 0,0 0-19 16,0 0-12-16,0 0-19 16,18-46-10-16,0 46-25 15,1 0-334-15</inkml:trace>
  <inkml:trace contextRef="#ctx0" brushRef="#br1" timeOffset="393018.6475">17415 13445 871 0,'0'0'130'0,"0"0"-72"0,0 0-18 16,0 0-7-16,0 0 64 15,0 0-49-15,-29 56 2 16,29-35-15-16,0-6-25 15,10-1-3-15,6-4 5 16,6-7-7-16,3-3 9 16,5 0-7-16,3-18-4 15,-3-2-2-15,-1-1-1 16,-2-1 0-16,-9 1 4 16,-1 9 0-16,-11 4-3 15,-3 4-1-15,-2 4 1 16,-1 0 0-16,0 12 6 15,-9 10-5-15,-6 6 8 16,2 3-3-16,3 6-6 0,3 4-1 16,6 8-5-16,1-3-81 15,0-7-393-15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20:03.2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7D5418-6A4F-445F-938E-9583F6652712}" emma:medium="tactile" emma:mode="ink">
          <msink:context xmlns:msink="http://schemas.microsoft.com/ink/2010/main" type="inkDrawing" rotatedBoundingBox="2886,9553 9105,9163 9112,9277 2893,9666" shapeName="Other"/>
        </emma:interpretation>
      </emma:emma>
    </inkml:annotationXML>
    <inkml:trace contextRef="#ctx0" brushRef="#br0">0 377 674 0,'0'0'78'0,"0"0"-21"16,0 0-44-16,0 0-2 15,0 0 46-15,0 0-15 16,0 0-11-16,14-19-12 16,5 15-9-16,4 1 1 15,0 3-10-15,6 0 0 16,2 0 3-16,2 0-4 0,7 0 1 16,0 7-1-16,4-3 5 15,2 1-3-15,3-1-2 16,6-3 0-16,3-1 0 15,7 0 3-15,2 0-2 16,5 0 2-16,-1-1-1 16,4-3-2-16,-6-3 0 15,1 5 0-15,-2 1 0 16,-7 1 5-16,3 0-10 16,2 0 5-16,3 0 0 15,6 0-5-15,4 0 12 16,3 0-7-16,-1-3 0 15,-2-1 2-15,7-8-7 0,11-2 5 16,7-3 0-16,12 1 47 16,2-1-37-16,-4 4 3 15,4-1-13-15,3-2 4 16,7 6-2-16,9-5 2 16,-1 1 3-16,1 1-14 15,-2-1 7-15,-1 0 0 16,2 1 0-16,-6 3 6 15,-2-3-6-15,-7 7 0 16,-5-4 4-16,-9 6-7 16,-6 2 4-16,-7-5-1 15,-15 3 3-15,-8 2 3 0,-8-1-8 16,-3 2 4-16,2 1 1 16,-2 0-3-16,8 0 3 15,-4-3-6-15,1-1 3 16,0-2-2-16,-3-3 0 15,-1 1 4-15,-1-2-2 16,0 7 2-16,-4-2-2 16,-1 2 0-16,0 3-4 15,-2 0 2-15,-3 0 2 16,1 0 0-16,-4 0 0 16,2 3 0-16,3-1 0 15,0-2 1-15,4 0-4 16,2 0 6-16,-3 0-3 15,-2 0 0-15,-3 0 0 16,-2 0 2-16,-7 0-2 0,-8 0 3 16,-9 0-3-16,-7 0 0 15,-4 0 1-15,-4 0-5 16,-3 0 4-16,-1 0 0 16,-2 5 0-16,-3-5 3 15,0 1-6-15,0-1 0 16,0 3 2-16,0 1 1 15,0 4-32-15,0 4-13 16,-4-2-128-16,-14-6-164 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5:04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324294A-6CEB-46E7-BE05-FDC3674EF101}" emma:medium="tactile" emma:mode="ink">
          <msink:context xmlns:msink="http://schemas.microsoft.com/ink/2010/main" type="inkDrawing" rotatedBoundingBox="6739,10691 7032,11146 6775,11311 6483,10857" semanticType="callout" shapeName="Other"/>
        </emma:interpretation>
      </emma:emma>
    </inkml:annotationXML>
    <inkml:trace contextRef="#ctx0" brushRef="#br0">6702 10764 327 0,'0'0'45'0,"0"0"23"15,0 0-38-15,0 0-5 16,0 0 1-16,0 0 9 15,0 0-4-15,-15-12-12 16,15 12 18-16,0-1-8 16,0 1-1-16,0-2 21 15,0 2-20-15,0 0-1 16,0 0-1-16,-2 0-3 0,-1 0 8 16,-1 0-4-16,0 0-15 15,-1 0 14-15,1 0-12 16,-2 0 3-16,-2 0-1 15,3 5-4-15,0 1-1 16,-1 1 0-16,-3 0-2 16,-1 2 14-16,2 2-15 15,-4 0 13-15,6 1 7 16,-1-2-17-16,2-1-4 16,2 4-5-16,0-2-2 15,2 1 2-15,-2 2-3 16,3 1 0-16,0 1 8 0,0-2-7 15,0 1-2-15,0-1 2 16,0 1-1-16,6-1 4 16,0-2 6-16,1 2-10 15,2-1 6-15,-3 1-5 16,5-2 12-16,2 1-13 16,-3 1 5-16,0-2 2 15,6 2-7-15,-3 0 0 16,2-1 5-16,0-4 0 15,1-1-5-15,-1 0 2 16,3-4 2-16,1-2-2 16,1-2 0-16,2 0-2 15,2 0 7-15,0 0-6 16,-1 0-2-16,0-5 1 0,1-1 0 16,-2 3-1-16,0 0-42 15,-2 2-57-15,-1 1-87 16,-3-1-81-16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4:50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42CBB5A-7F36-47D6-8424-E5E30BB74476}" emma:medium="tactile" emma:mode="ink">
          <msink:context xmlns:msink="http://schemas.microsoft.com/ink/2010/main" type="inkDrawing" rotatedBoundingBox="6600,10922 7530,11059 7508,11213 6577,11076" semanticType="callout" shapeName="Other"/>
        </emma:interpretation>
      </emma:emma>
    </inkml:annotationXML>
    <inkml:trace contextRef="#ctx0" brushRef="#br0">6620 10936 350 0,'0'0'26'0,"0"0"-24"15,0 0 49-15,0 0-4 16,0 0-2-16,0 0 23 0,0 0-27 16,-18-13-22-16,16 13-9 15,2 0-9-15,0 0 27 16,0 0-16-16,0 0-10 16,0 0-2-16,0 0 9 15,0 0-5-15,0 0 0 16,0 0 0-16,0 0-2 15,0 0-2-15,0 0 0 16,0 0 4-16,0 0-3 16,0 3 16-16,0-1 1 15,0 3-16-15,0 0 32 16,0 1-6-16,0 2-10 0,0-2-2 16,0 1 4-1,2 0-1-15,-2-1-2 0,3 1-4 16,2 0 6-16,-1 0-9 15,2 2-2-15,0-2 4 16,1 1-9-16,2 1 5 16,3-2 8-16,-1 1-11 15,0-2 4-15,0 1-2 16,3 0-3-16,-1-1-3 16,-3 1 5-16,2-2-4 15,2 0 3-15,-4-2-2 16,2 4 2-16,0-4-1 15,-3 1 1-15,1-1 7 16,-1-3-5-16,0 0-3 16,3 2 15-16,-1-2 1 0,1 0 50 15,4 0-41-15,5 0-24 16,0 0 19-16,2 0-16 16,3 0 4-16,-2 0-12 15,0 0 9-15,1-2-10 16,0 2 7-16,-1 0-6 15,-2-3 2-15,-3 3 1 16,-2 0-3-16,-3 0 0 16,1 0 0-16,0 0 0 15,-1 0 0-15,2 0 0 16,0 0-2-16,-1 0 4 16,0 0-2-16,0 0 0 0,-1 0 7 15,-3 0-8-15,1 0 1 16,0 0-3-16,-3 3 2 15,3-1 2-15,-3 1 1 16,1 0-2-16,-1 0 0 16,1-1 2-16,-2 0-2 15,-3-2-1-15,5 1 0 16,-4-1 2-16,-2 0-1 16,1 0 0-16,-2 0 4 15,-1 0-5-15,2 1 1 16,-1-1 0-16,1 0-1 15,-2 0 1-15,1 0 0 0,0 2-1 16,0-2-1-16,1 0 2 16,0 0-2-1,3 0 9-15,3 0-11 0,-4 0 7 16,6 0-6-16,-2 0-4 16,1 0-131-16,-5-2-133 15,-6-7-428-15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7:17.4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85722CE-32AA-49D7-BCDA-19386412842C}" emma:medium="tactile" emma:mode="ink">
          <msink:context xmlns:msink="http://schemas.microsoft.com/ink/2010/main" type="inkDrawing" rotatedBoundingBox="8066,11224 8929,11114 8944,11233 8081,11343" shapeName="Other"/>
        </emma:interpretation>
      </emma:emma>
    </inkml:annotationXML>
    <inkml:trace contextRef="#ctx0" brushRef="#br0">8068 11235 662 0,'0'0'142'0,"0"0"-67"0,0 0-47 16,0 0 16-16,0 0 14 15,0 0-12-15,0 0-16 16,0 0-29-16,10-12 16 15,24 12-17-15,19 0 36 16,15 0-18-16,7 0 1 16,7 0-18-16,0-4 2 15,-7 0 1-15,-8 0-3 16,-7 0 1-16,-11 1-2 16,-12 0-31-16,-12 2-19 15,-9 1-38-15,-12 0 1 0,-4 0-6 16,0 0 33-1,-10 0 37-15,-21 0 13 0,-12 6-135 16,-10 6 30-16,-7 2 105 16,-4 0 10-16,0 2 5 15,0-1 9-15,4 1 20 16,5-2 8-16,14-6 13 16,14-2 59-16,13-3 1 15,14-3 35-15,0 0-68 16,9 0-63-16,22-3 27 15,15-10-5-15,22-6-24 16,15-2-4-16,10-4-10 0,4 3-6 16,7 2-47-1,-6 1-180-15,-11-3-210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1:10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8FEC4D6-A092-47BD-BA17-50377CD0727D}" emma:medium="tactile" emma:mode="ink">
          <msink:context xmlns:msink="http://schemas.microsoft.com/ink/2010/main" type="inkDrawing" rotatedBoundingBox="18362,11159 18993,11277 18922,11653 18291,11535" shapeName="Other">
            <msink:destinationLink direction="with" ref="{4234930A-F433-4B57-85D3-BA376EC387FD}"/>
          </msink:context>
        </emma:interpretation>
      </emma:emma>
    </inkml:annotationXML>
    <inkml:trace contextRef="#ctx0" brushRef="#br0">18362 11192 662 0,'0'0'88'0,"0"0"10"0,0 0-17 16,0 0 31-16,0 0-52 16,0 0-42-16,-3-15-5 15,6 30-5-15,7 7 45 16,4 4-13-16,-5 3-26 16,2 5 13-16,-2-2-5 15,0 4-14-15,5-2 13 16,-2 0-12-16,1-1 0 15,1-2 0-15,0-3-7 16,1-5 7-16,2-5-2 16,-1-8 5-16,3-7 10 0,6-3-18 15,4 0 8 1,5-18 5-16,5-9-14 0,2-10 2 16,2-2-5-16,0-3 2 15,2 3-2-15,-3 6-64 16,-3 5-82-16,-8 4-186 15,-7 3-406-15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1:10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234930A-F433-4B57-85D3-BA376EC387FD}" emma:medium="tactile" emma:mode="ink">
          <msink:context xmlns:msink="http://schemas.microsoft.com/ink/2010/main" type="inkDrawing" rotatedBoundingBox="18499,11504 18750,10739 18809,10758 18559,11523" semanticType="callout" shapeName="Other">
            <msink:sourceLink direction="with" ref="{A8FEC4D6-A092-47BD-BA17-50377CD0727D}"/>
            <msink:sourceLink direction="with" ref="{B515B2E2-F2CB-40CA-9C77-A62220419742}"/>
          </msink:context>
        </emma:interpretation>
      </emma:emma>
    </inkml:annotationXML>
    <inkml:trace contextRef="#ctx0" brushRef="#br0">18774 10754 608 0,'0'0'73'0,"0"0"-6"16,0 0-12-16,0 0 8 15,0 0 7-15,0 0-15 16,0 0-32-16,0-7-17 16,0 11-1-16,0 6-1 15,0 3 27-15,0-1 4 16,0-1 0-16,-1 2-8 16,-2-1 3-16,-1 2 3 0,-3 3-16 15,-1 1 2 1,0 4-2-16,1 4-13 0,-3 1 6 15,-2 4 3-15,-1 3-11 16,-5 2 9-16,1 1-5 16,0 2 6-16,-2 0-11 15,1 1 0-15,2-2 7 16,-2-1-5-16,5-3 2 16,1-3-10-16,4-1 11 15,4-1-1-15,1-2-5 16,3-4 0-16,0-3-1 15,0-5 2-15,0-1-2 16,0-8 2-16,0-1 0 16,0-2-1-16,0 0 1 15,1-3-1-15,2 0 2 0,4 0-2 16,-1-3-6-16,2-5-67 16,-2-4-70-16,-4 1-91 15,-2-5-204-15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1:23.03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12917 11635 194 0,'0'0'228'0,"0"0"-209"16,0 0 85 0,0 0-60-16,0 0 30 0,0 0 0 15,0 0-11-15,0-2-21 16,0 1 8-16,0-2-22 16,0 3 10-16,0-1 19 15,-3-1 3-15,2 2-30 16,-1 0 21-16,2 0-24 15,0 0-3-15,0 0-4 16,0 0-14-16,-1-1 7 16,1 1-9-16,0 0 0 15,0 0-4-15,0 0 6 16,0 4 4-16,0 4-8 16,0 1 21-16,0-1-11 15,0 2-9-15,4-3 13 0,2 3-10 16,2-2 11-16,2-1-8 15,2 2-8-15,3-2 5 16,0 0 2-16,3 0-7 16,0 1 1-16,3-2 9 15,-2 0-11-15,2-1-1 16,0 1 1-16,0-2 0 16,-2 0 3-16,2-1-3 15,0 0 0-15,-2 0 2 16,2-2 2-16,-2 1-4 15,0-1 1-15,1 1 0 16,1-2 1-16,-3 0-2 0,1 0 7 16,0 0-5-16,0-2 1 15,2-3-3-15,0 0-1 16,1-6 1-16,-1 2 7 16,-2 1-5-16,1 2-2 15,-3-1 1-15,-2 1 0 16,3-1 5-16,-3-2-4 15,2 2 1-15,1-1 4 16,-1 0-5-16,1-2 4 16,-1 3-2-16,0-1-2 15,0-2-1-15,-2 2 1 16,-2-2 1-16,-1 3 2 16,-3 3-2-16,-3-2-2 15,2 0 9-15,-1 1-5 16,-1-3 2-16,2 1-3 0,-2 0-3 15,0 3 0-15,1-2 6 16,-3 1-4-16,1 1-3 16,-1-1 1-16,-2 4-2 15,-1 0-6-15,0-1 7 16,1 1 0-16,2-2-36 16,1-1-57-16,0 0-141 15,-4-4-282-15</inkml:trace>
  <inkml:trace contextRef="#ctx0" brushRef="#br0" timeOffset="5146.418">13794 11048 686 0,'0'0'164'16,"0"0"-28"-16,0 0-44 15,0 0-1-15,0 0-29 0,0 0-3 16,0 0-33-16,0 0-11 16,-14-33-15-16,14 33-12 15,0 0-56-15,0 7-55 16,4 1-186-16</inkml:trace>
  <inkml:trace contextRef="#ctx0" brushRef="#br0" timeOffset="7098.3314">14362 11018 9 0,'0'0'258'16,"0"0"-195"-16,0 0-22 16,0 0 77-16,0 0-49 15,0 0 39-15,0 0-32 16,5-21 15-16,-5 21 12 15,0 0-19-15,0 0 0 16,0 0-40-16,0 0 13 16,0 0-19-16,0 0-25 15,0 0 3-15,0 0 0 16,-3 2-12-16,1 4 21 0,1-3-17 16,1-2 6-16,0 1-14 15,0-2 2-15,0 0 3 16,0 0-1-16,0 0-4 15,0 0-1-15,0 0 1 16,0 0-2-16,0 0-1 16,0 0-55-16,0 0 0 15,0 0-50-15,-6 0-225 16,-6 3-237-16</inkml:trace>
  <inkml:trace contextRef="#ctx0" brushRef="#br0" timeOffset="12058.329">14190 11206 267 0,'0'0'44'0,"0"0"2"15,0 0 11-15,0 0 45 16,0 0-66-16,0 0 26 16,0 0 30-16,-15-29-46 15,15 29 3-15,0 0 18 16,0 0-30-16,-2 0-14 15,2 0-12-15,0 0-7 16,0 0-1-16,0 3 14 16,0 7 44-16,0 1-18 15,0 2-14-15,0-1 0 0,0 5-1 16,0-5 0-16,6 2-14 16,3 3 1-16,2-2-10 15,5 2 11-15,1-3-11 16,3 1 3-16,4 2 0 15,1 0-1-15,0-1 4 16,5-3-7-16,5-4 3 16,-2 2-2-16,0-5 0 15,2 2 0-15,-5-1-5 16,-5-3 0-16,-3-1 4 16,-4-1-4-16,-2-2 0 15,-7 0-2-15,-4 0 6 0,-1 0-3 16,-3 1-1-16,1-1-10 15,-2 0-37-15,0 0-77 16,0 0-61-16,0 0-81 16</inkml:trace>
  <inkml:trace contextRef="#ctx0" brushRef="#br0" timeOffset="12398.4166">14624 11361 716 0,'0'0'138'16,"0"0"20"-16,0 0-14 15,0 0-57-15,0 0-36 0,0 0-45 16,-16-9-2-16,30 9-4 16,2 6 11-16,0 4-11 15,-2 1 5-15,-2 4 2 16,-1 2-4-16,-2 2 3 15,-5-1-4-15,-4 3 11 16,0 0 3-16,0 3-14 16,-1-4 19-16,-15-1-5 15,2-3-10-15,-5-3 4 16,0-2-5-16,3 0-3 16,3-5-2-16,3-1 0 15,3-5-2-15,4 3-60 16,0-3-88-16,0 0-191 0</inkml:trace>
  <inkml:trace contextRef="#ctx0" brushRef="#br0" timeOffset="13784.3528">13473 9987 387 0,'0'0'209'0,"0"0"-88"16,0 0-9-16,0 0 15 15,0 0-16-15,0 0-30 16,-23-18-18-16,23 16-38 15,3-4-19-15,13 1 6 16,7-4 12-16,3 1-6 16,1-1 2-16,1-2-7 15,2 2-4-15,-5-1 4 16,-2 2-8-16,-3-1 1 16,-8 2-3-16,-5 0-3 15,0 2 1-15,-5-1-1 0,-2 2-22 16,0-3-37-16,0 2-31 15,-6 1-17-15,-9 1-90 16,0 3 18-16,0-3-6 16,3 3 1-16,1 0 47 15,3-2 137-15,3 0 20 16,4 2 97-16,1-1 38 16,0-1-39-16,0 2-36 15,0-3-34-15,0 0 12 16,9 1 52-16,5 0-38 15,3-2-17-15,3 4 22 16,-2 0-40-16,2 0-1 16,-2 2-5-16,-6 7-11 0,-3 4-2 15,-2-1-5 1,-7 5 1-16,0 0-8 0,0 0 0 16,-5 2-5-16,-1 0-1 15,1-4 3-15,2-1-7 16,3-2-99-16,0-8-155 15,0-4-267-15</inkml:trace>
  <inkml:trace contextRef="#ctx0" brushRef="#br0" timeOffset="14948.2453">14239 9883 731 0,'0'0'178'16,"0"0"-139"-16,0 0 54 16,0 0-3-16,0 0-35 15,0 0-22-15,0 0-16 16,87-39 0-16,-58 25-13 16,-3-1 0-16,-10 1-3 15,-4 4-1-15,-9 4 0 16,-3 1 8-16,0 2-6 0,-3 3 0 15,-11 0 1-15,0 0 2 16,-1 3-8-16,1 6 3 16,4 3 0-16,4 0-4 15,3 0 13-15,3 2-10 16,0 1 1-16,0 0 0 16,4 1 11-16,13-3-11 15,7 0 1-15,1-2 7 16,2-8-6-16,0-1 4 15,2-2-5-15,-3 0 2 16,-5-10 0-16,-2-5-2 16,-5-2 2-16,-3-4 3 15,-3-1-6-15,-4-2 0 0,-4 0 7 16,0-1-5-16,0 3 0 16,-4 6-2-16,-5 3 0 15,-1 6 2-15,-1 5-1 16,2 0-2-16,0 2 0 15,3 0-7-15,5 0-23 16,1 4-36-16,0 6-78 16,7-2-94-16,13-4-126 15</inkml:trace>
  <inkml:trace contextRef="#ctx0" brushRef="#br0" timeOffset="15629.7447">14827 9735 905 0,'0'0'154'16,"0"0"-77"-16,0 0 19 15,0 0-40-15,0 0-8 16,0 0-24-16,-69 1-17 16,63 10-6-16,2 2 5 15,1-1-3-15,3 2 1 16,0 0-4-16,0 1 4 15,0-2-4-15,3 0 0 16,4-2 4-16,0 1-7 16,1-5 3-16,-1-2 0 0,2-3 1 15,0-2-1 1,3 0 0-16,1 0 9 0,4-3-7 16,-1-8 6-16,-1-2-7 15,0 1 0-15,-3 0 2 16,1-2 1-16,-3 1 0 15,-1-1-2-15,-2 0-2 16,0 2 12-16,-2-3-7 16,1 3 6-16,-2 3-6 15,1 0-3-15,-3 5-2 16,-1 3 0-16,-1 1 0 16,0 0-2-16,0 0 2 15,0 0 0-15,0 2-6 16,-1 12 13-16,-7 0-7 0,-3 6 2 15,4-4 0-15,-2 1-2 16,3-4 0-16,2-1 0 16,2 0 1-16,2-4-1 15,0 1 0-15,0-4-1 16,0 2 6-16,9-2-5 16,3-1 0-16,3-1 1 15,2-2-1-15,2-1 2 16,1 0 0-16,3 0-1 15,-5 0 4-15,0-4-1 16,-6 0-2-16,2-1-2 16,-3 1-1-16,1 0-1 15,-2 0-1-15,-2-2-24 0,1 0-40 16,1 1-40-16,1-1-76 16,-2-1-81-16,-2-4-277 15</inkml:trace>
  <inkml:trace contextRef="#ctx0" brushRef="#br0" timeOffset="16464.5209">15012 9838 699 0,'0'0'107'16,"0"0"3"-16,0 0 6 15,0 0-1-15,0 0-33 16,0 0-47-16,-21-85-1 16,21 64-9-16,0-1-5 15,-2 1 2-15,2 0-4 16,-1 7-7-16,1 6 8 16,-2 5-12-16,2 1 18 15,0 2-25-15,0 0 0 16,0 8-3-16,0 14-6 0,0 6 9 15,0 8 2-15,0 1 2 16,0 2 1-16,0-3-5 16,0-2 0-16,0-8 7 15,0-5 0-15,0-8-5 16,0-6-2-16,0-4 1 16,0-3 1-16,0 0 11 15,0-6-1-15,-1-14 10 16,-2-7-22-16,3-7 0 15,0-3 0-15,0-7-3 16,0-1-6-16,10 1-12 16,5 6 1-16,2 6 18 15,0 12-9-15,1 6 11 0,-4 5-3 16,-2 6 0-16,-1 3 3 16,-4 0-1-16,2 0-4 15,-2 10 0-15,-4 9 1 16,-3 9 4-16,0 2 2 15,-10 2 0-15,-6 0 6 16,-1-1-5-16,7-5-3 16,3-1 0-16,6-4-23 15,1-6-148-15,0-7-249 16</inkml:trace>
  <inkml:trace contextRef="#ctx0" brushRef="#br0" timeOffset="17866.5712">15206 9874 1050 0,'0'0'155'0,"0"0"-37"15,0 0-35-15,0 0-45 16,0 0-24-16,0 0-9 16,47-35-4-16,-20 21 0 15,-3 2 0-15,-5 0-1 16,-2 0 0-16,-8 3-1 15,-5 1 1-15,-1 5 4 16,-3 1 0-16,0 1-8 16,0 1 5-16,0 0-1 15,-3 0 0-15,-4 3-2 16,-2 5 1-16,0 1 1 0,4 2 0 16,2-2 2-16,3 2-2 15,0 0-4-15,0-1 1 16,2-1 1-16,11-2 1 15,2-5-3-15,3 0-5 16,0-2 1-16,1 0-19 16,-1-4 6-16,-1-11-4 15,-3 0 0-15,0-1 21 16,1-3-2-16,-3 2 6 16,1-3 1-16,0 3-1 15,1 1-1-15,-2 7-3 16,-2 1 5-16,1 5-1 0,-2 3 0 15,0 0-13-15,-2 0 12 16,-1 11 0-16,-4 5-8 16,2 7 9-16,-4 0 0 15,0 4 7-15,0-4-7 16,1-1 6-16,6-5-4 16,-1-6 0-16,4-5 1 15,2-6 8-15,3 0 2 16,4-6 7-16,3-11-5 15,1-2-11-15,-1 1-4 16,-2 1-1-16,-5 1 1 16,-2-2 1-16,-5 1 2 15,-5 0-3-15,-3 2 3 0,0 3-3 16,0 2 9 0,0 1-7-16,0 2-1 0,-5 4 5 15,0 2-3-15,1 1-6 16,-2 0 5-16,2 0-2 15,-2 4 0-15,1 7-2 16,1 0-2-16,2 2 4 16,2 0 2-16,0-1-2 15,0 0-1-15,0-2 1 16,2-3-1-16,7 0-5 16,1-4 6-16,5-2-4 15,0-1 12-15,3 0-6 0,-1 0-2 16,-1-8 0-1,1 1 0-15,-1-1 5 0,-2 3-5 16,-2 3 0-16,1 2-1 16,-4 0-3-16,-1 0 5 15,0 10-1-15,-5 2 0 16,1 1-2-16,-4 1 2 16,0 0 8-16,0-2-6 15,0 1 1-15,0-4-3 16,-1-4 0-16,1-3-4 15,0-2 1-15,0 0-33 16,8-13 14-16,8-4-22 16,3-3 6-16,-2 2-5 15,-1 1 29-15,-4 5 14 16,2 2 5-16,-4 1-4 0,-4 3 12 16,5-2 18-16,-3 0 0 15,2 1 2-15,1-5-10 16,-1 0-5-16,2-2-1 15,1-3-1-15,0-1-5 16,0-1-6-16,2-5-4 16,0 2 12-16,-3 0-12 15,-2-1 7-15,-3 8-3 16,-2 5 0-16,-5 5 6 16,0 4-6-16,0 1-1 15,0 0-4-15,0 1 1 16,-2 17-1-16,-8 7 7 0,0 3-9 15,1 5 4-15,4-2-4 16,1-1 5-16,4-2-2 16,0-7-1-16,0-5 0 15,9-9-1-15,6-4 1 16,7-3 11-16,6 0-9 16,7-18 10-16,5-6-8 15,2-2 1-15,-2-2-4 16,-4 6-1-16,-12 9 0 15,-11 8-4-15,-7 3 4 16,-6 2-10-16,0 2 8 16,0 12 2-16,-6 4 0 15,-4 1 1-15,1-2-1 0,1 0 0 16,8-1-93-16,0-8-213 16,0-8-459-16</inkml:trace>
  <inkml:trace contextRef="#ctx0" brushRef="#br0" timeOffset="17999.9018">16570 9665 1221 0,'0'0'165'0,"0"0"-93"15,0 0-3-15,0 0-29 16,0 0-40-16,0 0-12 16,6-9-69-16,8 12-424 15</inkml:trace>
  <inkml:trace contextRef="#ctx0" brushRef="#br0" timeOffset="19881.4584">15086 11430 682 0,'0'0'136'0,"0"0"-93"16,0 0 43-16,0 0 7 15,0 0-30-15,0 0 16 16,0 0-28-16,0 70 7 0,0-47-38 16,0 1-13-16,0-3-7 15,3-4 1-15,4-4 2 16,1-3-3-16,3-8-68 16,3-2-136-16,3-1-30 15,2-19-295-15</inkml:trace>
  <inkml:trace contextRef="#ctx0" brushRef="#br0" timeOffset="20078.4496">15277 11408 702 0,'0'0'123'0,"0"0"-52"0,0 0-47 16,0 0 30-16,0 0 19 15,0 0 3-15,6 67-53 16,-5-39-6-16,-1-2-15 15,0-1 0-15,0-4-4 16,0-4-48-16,-12-3-164 16,-5-5-146-16</inkml:trace>
  <inkml:trace contextRef="#ctx0" brushRef="#br0" timeOffset="20268.506">15019 11622 460 0,'0'0'272'0,"0"0"-227"16,0 0-3-16,0 0 77 15,0 0-14-15,82-7-48 16,-44-2-39-16,9-2-17 16,-3-2-1-16,4 0-24 15,-7-1-175-15,-8 2-195 16</inkml:trace>
  <inkml:trace contextRef="#ctx0" brushRef="#br0" timeOffset="20500.7724">15167 11764 692 0,'0'0'96'0,"0"0"-81"15,0 0 45-15,83-37-8 16,-50 24-46-16,3 0-6 16,0-3-47-16,-1 0-178 15</inkml:trace>
  <inkml:trace contextRef="#ctx0" brushRef="#br0" timeOffset="21415.4237">15699 11461 604 0,'0'0'193'0,"0"0"-104"15,0 0 33-15,0 0-51 0,0 0-2 16,-88 32-12-16,76-14-21 16,8-3-9-16,4-1-22 15,0-3 4-15,0-4-6 16,10-5-1-16,5-2 2 16,4 0-1-16,1-6-3 15,-2-8-58-15,-4-3-43 16,-3 1-36-16,-6 2 0 15,-5 4 38-15,0 0 8 16,-5 8 57-16,-10 2 24 16,3 0 10-16,1 0 3 15,5 4 16-15,2 4 19 0,4-4-15 16,0 1 8 0,0 0-3-16,15-5-13 0,6 0 13 15,6 0-18-15,3 0-4 16,0-12 0-16,-3-1-5 15,-4-3 3-15,-6 3-4 16,-5 0 5-16,-6 5 4 16,-6 1 45-16,0 5 36 15,0 2-15-15,-9 0-69 16,-9 9 0-16,-5 12-2 16,3 8 12-16,3 3 6 15,4 1-16-15,10-2 2 16,3-3-2-16,0-3-5 15,3-4 4-15,12-6-5 16,0-5 0-16,4-5-3 0,0-5-7 16,2 0-28-16,-3-4-19 15,-4-7 2-15,-5 2 22 16,-6 0 19-16,-3-1 14 16,0 3-1-16,-10 0 1 15,-4 7 0-15,2 0-3 16,1 0 7-16,2 0-9 15,8 0-90-15,1 0-258 16</inkml:trace>
  <inkml:trace contextRef="#ctx0" brushRef="#br0" timeOffset="23172.8599">16190 11468 306 0,'0'0'154'0,"0"0"-147"16,0 0-6-16,0 0-1 0,0 0-20 15,0 0-51-15,33-15-57 16</inkml:trace>
  <inkml:trace contextRef="#ctx0" brushRef="#br0" timeOffset="24128.5543">17055 11643 551 0,'0'0'237'0,"0"0"-142"16,0 0 17-16,0 0-9 15,0 0-72-15,0 0-4 16,48-65-14-16,-36 47 7 15,1-2-4-15,-2-1-14 0,-5-1 5 16,-2 3-7-16,-2 4 0 16,-2 5 8-16,0 4-6 15,0 4-4-15,0 2 2 16,0 0-16-16,0 0 14 16,0 13 1-16,0 5 1 15,0 3 3-15,0 2-3 16,0 0 0-16,0 1 4 15,0-2-2-15,0-2-1 16,0-1-1-16,0-5 0 16,0-5-2-16,0-3-6 15,0-6-28-15,11 0-9 0,6 0 30 16,7-13-44-16,6-2-23 16,1-4-51-16,-1 1-98 15</inkml:trace>
  <inkml:trace contextRef="#ctx0" brushRef="#br0" timeOffset="25427.9493">17750 11383 732 0,'0'0'113'16,"0"0"-108"-16,0 0 29 16,0 0 75-16,0 0-47 15,0 0 28-15,19 77-52 16,-14-57-12-16,1-3-4 0,-1 0-7 16,2-5 1-16,-1-8-10 15,1-1-3-15,2-3 8 16,5 0 0-16,-2-10-5 15,4-4-2-15,-6-2-3 16,-2 3-1-16,-5 5 0 16,-1 4 1-16,-2 4-2 15,0 0-22-15,0 5 23 16,0 9 1-16,-2 2 2 16,2-2-5-16,0-2 4 15,0-2 0-15,7-6-1 16,7 0 2-16,5-4-3 15,1 0-4-15,3 0-91 0,1-7-181 16,-5-4-345-16</inkml:trace>
  <inkml:trace contextRef="#ctx0" brushRef="#br0" timeOffset="25684.7918">18028 11578 727 0,'0'0'40'16,"0"0"-18"-16,0 0 170 15,0 0-53-15,0 0-101 16,83-57-12-16,-56 37-10 16,-6 4-5-16,-5 2-9 15,-8 4 4-15,-4 4 2 0,-4 4 8 16,0 0 18-16,0 2-17 16,0 0-17-16,-6 3 1 15,2 11-1-15,2 1 0 16,2 2-3-16,0 0 1 15,16-5-2-15,13-1-78 16,5-5-170-16,4-6-302 16</inkml:trace>
  <inkml:trace contextRef="#ctx0" brushRef="#br0" timeOffset="26164.5592">18538 11390 545 0,'0'0'274'0,"0"0"-146"0,0 0 21 15,0 0-41-15,0 0-22 16,0 0-58-16,-11-9-7 15,11 26-6-15,0 7 12 16,0 1 7-16,0 3-17 16,0 0-4-16,2-2 5 0,2-4-17 15,2-6 9 1,-1-4-8-16,2-6 0 0,-1-5 2 16,3-1-3-16,6 0 3 15,1-11 3-15,2-6-5 16,-3-2-4-16,0 0-8 15,-8 5-15-15,-2 8 20 16,-3 3 2-16,-2 3-3 16,0 0 0-16,0 12-8 15,0 5 14-15,0-3 1 16,0 1 2-16,6-3-3 16,5-3 0-16,6-1-2 15,5-8-2-15,8 0-10 16,1 0-144-16,-1-16-164 15,-5 2-365-15</inkml:trace>
  <inkml:trace contextRef="#ctx0" brushRef="#br0" timeOffset="26728.2214">18850 11592 110 0,'0'0'691'16,"0"0"-580"-16,0 0 5 15,0 0 26-15,0 0-60 16,0 0-28-16,1 9-3 15,22-18-10-15,5-4-26 16,-2 1-13-16,0-2 4 16,-8 1-4-16,-3-1 1 15,-8 7-2-15,-4 2-1 0,-3 0 9 16,0 0-3-16,0 1-2 16,0 4 6-16,-1-3-9 15,-5 3 3-15,-3 0-4 16,-2 3 2-16,1 8-6 15,-1 4 8-15,3-1-3 16,1-1-1-16,6-1-3 16,1-4 3-16,0 1 0 15,0-5 1-15,12-1 1 16,7-3-1-16,5 0 5 16,3-4-1-16,3-9-5 15,0-1 0-15,-1-1-4 16,-6 3 4-16,-8 4-6 15,-6 4-7-15,-4 2 8 16,-5 2-4-16,0 2 2 0,0 13 7 16,0 4 0-16,-5 1 2 15,3-1 0-15,2-3-1 16,0-1-1-16,5-6 0 16,14-6-2-16,9-3-79 15,5 0-111-15,2-6-102 16,-4-8 3-16,-6 5 105 15,-9 1 186-15,-8 2 85 16,-8 3 57-16,0 0 56 16,0 3-40-16,0 0-82 15,-12 0-65-15,-1 6-11 16,-6 6-84-16,-3-3-335 0</inkml:trace>
  <inkml:trace contextRef="#ctx0" brushRef="#br0" timeOffset="28203.0665">15783 10378 429 0,'0'0'83'0,"0"0"4"16,0 0 8-16,0 0 23 15,0 0 6-15,0 0-38 0,-9-6-9 16,9 6-30 0,0 0-6-16,0 0-6 0,0-3-14 15,0-5-5-15,10 0-6 16,13-3-10-16,5-3 9 15,5 4-6-15,7-4-2 16,3 1 9-16,9 0-3 16,2 0-3-16,2-1 3 15,3 2-2-15,-4 2-10 16,0 2 11-16,-1 0-6 16,-6 2 4-16,-2 4-4 15,-6-1 0-15,-2 2-8 0,-2-1 15 16,-1 1-15-1,-1-2 9-15,-1 1-1 0,-1-3 0 16,-4 0 1-16,2 0-1 16,-2 1 0-16,-5 1 0 15,-4 0 0-15,-1 0 0 16,-6 2 1-16,-5-1-1 16,0 2 1-16,-5 0-1 15,-1 0 0-15,1 0-4 16,-2 0 2-16,1 0 2 15,-1 0-5-15,0 0 2 16,4 0-8-16,-3 0-47 16,2 0-131-16,-1 0-71 15,-2 0-330-15</inkml:trace>
  <inkml:trace contextRef="#ctx0" brushRef="#br0" timeOffset="28532.8087">16822 10054 852 0,'0'0'114'0,"0"0"20"16,0 0-49-16,0 0-24 15,0 0-32-15,0 0-19 16,41-23-10-16,-13 23 0 0,0 0 6 15,0 3-3-15,-2 8-3 16,-7 1 0-16,-1 5-1 16,-6-1-1-16,-6 3 2 15,-4-1-1-15,-2 2 1 16,0-2 1-16,-11 0-1 16,-5 0 4-16,0-3-4 15,6-4 0-15,6-2-17 16,4-4-96-16,0-5-181 15,0 0-436-15</inkml:trace>
  <inkml:trace contextRef="#ctx0" brushRef="#br0" timeOffset="29809.0091">17526 9990 572 0,'0'0'158'0,"0"0"-49"16,0 0 19-16,0 0-4 16,0 0-13-16,0 0-69 15,0-21-26-15,0 29-13 16,5 9 11-16,1 3 28 0,3 4-32 16,0 0 19-16,-2-2-26 15,0-3-1-15,0-4 3 16,1-3-5-16,3-5-3 15,4-4-78-15,3-3-106 16,6-1-65-16,-4-18-240 16</inkml:trace>
  <inkml:trace contextRef="#ctx0" brushRef="#br0" timeOffset="30012.1608">17740 9994 298 0,'0'0'449'16,"0"0"-339"-16,0 0-4 0,0 0 36 15,0 0-78-15,0 0-39 16,0-2-19-16,0 21 24 16,0 1-5-16,0 3-22 15,0-2-1-15,0-3-2 16,3-2-4-16,-2-3-31 16,-1-5-144-16,0-3-71 15,-6-5-304-15</inkml:trace>
  <inkml:trace contextRef="#ctx0" brushRef="#br0" timeOffset="30237.7633">17496 10115 174 0,'0'0'590'15,"0"0"-481"-15,0 0-22 16,0 0 17-16,0 0-35 15,0 0-28-15,50-19 17 16,-13 2-34-16,5 0-14 16,3-2-8-16,-2 2 0 15,-7 5-2-15,-10 4-40 16,-6 6-87-16,-10 2-115 16,-7 0-67-16</inkml:trace>
  <inkml:trace contextRef="#ctx0" brushRef="#br0" timeOffset="30448.9316">17543 10294 495 0,'0'0'317'15,"0"0"-285"-15,0 0-1 16,0 0 48-16,83-43-27 15,-50 25-26-15,3 0-20 16,3-2-6-16,-4 1-21 16,-2-3-182-16,-3 0-422 0</inkml:trace>
  <inkml:trace contextRef="#ctx0" brushRef="#br0" timeOffset="31161.6859">18141 9999 665 0,'0'0'183'16,"0"0"-130"-16,0 0 60 0,0 0-29 15,0 0 1-15,0 0-40 16,-70 58-15-16,70-50-13 16,0-4-13-16,6-4-2 15,11 0 3-15,3 0-3 16,2-12 10-16,-2 0-12 16,-7 0-33-16,-5-2-6 15,-5 1-26-15,-3 1 2 16,0 4 6-16,-9 3-6 15,-6 5 45-15,-5 0 15 16,1 0 3-16,6 6 5 16,1 6-2-16,9 0 14 15,3-2-4-15,0-3-12 0,15-1 14 16,8-4 3-16,7-2-11 16,4 0 11-16,1-5-16 15,-2-9-2-15,-7 1 1 16,-6 3 6-16,-4 1-7 15,-10 2 1-15,-4 4 3 16,-2 1 18-16,0 2 14 16,0 0-8-16,-7 0-24 15,-4 13-2-15,-4 5-2 16,3 6 2-16,-1 2 11 16,5 4-9-16,4-2 0 15,4-3 9-15,0-5-13 0,4-3 3 16,12-6-12-1,4-6 10-15,2-2-1 0,1-3 0 16,-2 0-5-16,-4-10-12 16,-3-2-24-16,-5 0 7 15,-8-3-16-15,-1 1-20 16,0 2 39-16,-11 3 27 16,-4 3-12-16,-3 4 8 15,3 2 5-15,-2 0-7 16,7 5-44-16,2 4-93 15,7-2-236-15</inkml:trace>
  <inkml:trace contextRef="#ctx0" brushRef="#br0" timeOffset="32566.8954">18727 10183 560 0,'0'0'471'0,"0"0"-431"16,0 0-13-16,0 0 51 15,0 0 7-15,0 0-42 0,39-41-24 16,-17 22 2-16,2-3-6 15,0 2-12-15,-2-1 4 16,-1 1-2-16,-4 1-1 16,-7 1-1-16,-4 1 0 15,-3 1-2-15,-3 6 10 16,0 1-11-16,0 6 16 16,0 3-15-16,0 0 0 15,0 0-2-15,-3 10-5 16,-5 10 6-16,1 2 0 15,3 4 2-15,1 1-2 16,3-1-3-16,0 1 3 16,1-7 2-16,11-3-2 15,3-6 0-15,1-5-3 0,5-6 8 16,3 0-5-16,4-6 15 16,2-11-10-16,0-2 7 15,-4-1-12-15,-6 3 0 16,-5 1 0-16,-6 7 0 15,-6 3 0-15,-3 3 5 16,0 1-1-16,0 2 13 16,0 0-14-16,0 0 1 15,-1 5-8-15,-5 5 4 16,-3 4 0-16,3-1 0 16,1 6 1-16,4-3-2 15,1 1 1-15,0-2 0 0,0-1-3 16,1-3 2-16,10 0 1 15,0-3-3-15,3-4 0 16,2-1 2-16,0-3 1 16,3 0-2-16,0 0 0 15,-1-12 0-15,1 0-3 16,-3-4 4-16,1 0-10 16,-3-1 10-16,-1-2-6 15,-4 4-1-15,-3 1 4 16,0 2 3-16,0 0 1 15,-3 6-1-15,6 2 1 16,-4-1 0-16,1 3-2 16,2 2-6-16,-2 0 7 15,3 0-6-15,2 0 7 16,-5 8-3-16,3 6 0 0,-5 2 1 16,-2 2-3-16,-2-2 5 15,0 1-2-15,0 0 3 16,-5-7-1-16,-1-4 1 15,2-3 6-15,4-3-7 16,0 0 3-16,0 0-3 16,3-3-8-16,14-11-2 15,8-5-31-15,0-1-13 16,-1 3-32-16,-6 6 48 16,-5 3 30-16,-4 4 8 15,-4 4 0-15,-4 0 0 16,1 0 0-16,-2 0 4 0,1 0 20 15,3 3 4-15,-1 3-14 16,0-3-5-16,3-1-9 16,2-2 4-16,4 0 7 15,0 0 7-15,0-4-16 16,-1-4 4-16,-4-2-3 16,0 2-3-16,-2 2 0 15,-1-1 0-15,-4 2 0 16,0 3 0-16,0-1 0 15,0 1-3-15,0 2 0 16,0 0 3-16,0 0 0 16,-4 2-12-16,-4 8 12 15,0 4 6-15,2 0-3 0,3-1-5 16,3-1 5-16,0-1-3 16,0 0 0-16,0-4-3 15,0-2 3-15,6-3-4 16,7-2 4-16,4 0 12 15,3 0-8-15,2-12-3 16,2-2 5-16,1-2-6 16,-4 2 0-16,-3 5-5 15,-3-1-7-15,-9 9-3 16,-3 1 9-16,-2 0-7 16,-1 4-2-16,0 11 10 15,0 6 2-15,0 1 3 0,2 2 3 16,-1-5-3-1,3-4 0-15,0-1-4 0,-1-11-37 16,0-3-117-16,0 0-79 16,-3-12-532-16</inkml:trace>
  <inkml:trace contextRef="#ctx0" brushRef="#br0" timeOffset="32717.7299">19476 10026 746 0,'0'0'186'0,"0"0"-103"16,0 0-57-16,0 0-26 0,0 0-29 15,0 0-122 1,76 5-568-16</inkml:trace>
  <inkml:trace contextRef="#ctx0" brushRef="#br0" timeOffset="33444.5403">20125 10003 724 0,'0'0'148'15,"0"0"-98"-15,0 0 44 16,0 0 87-16,0 0-101 15,0 0-9-15,10-26-55 16,-10 26-13-16,3 12-3 16,2 10 9-16,-2 7 12 15,0 2-4-15,0 1-16 16,1 0 10-16,2-6 5 16,3-5-10-16,-1-7 1 15,3-5-7-15,1-9 3 0,2 0-1 16,7-4 7-1,1-15-2-15,-1-4-2 0,-6-1-2 16,-6 2-6-16,-5 10 4 16,-2 4-1-16,-2 7 0 15,0 1-3-15,0 0-12 16,0 4 13-16,0 12 2 16,2-1 0-16,5 1 0 15,2-3 2-15,3-5-3 16,4-4 1-16,3-4 0 15,4 0 2-15,5-11-2 16,5-7-84-16,-3-3-222 16,-5 4-397-16</inkml:trace>
  <inkml:trace contextRef="#ctx0" brushRef="#br0" timeOffset="33700.9403">20544 10193 547 0,'0'0'259'0,"0"0"-194"15,0 0 145-15,0 0-79 16,0 0-81-16,85-61-22 16,-57 39-6-16,-4 2-19 15,-6 4 5-15,-8 4 0 16,-5 4-7-16,-4 5 5 16,-1 3 6-16,0 0 10 15,0 0-13-15,-1 9-8 16,-5 6 1-16,-1 2 3 0,7-2-3 15,0 1 1-15,0 0-3 16,11-3-5-16,12-1-50 16,2-7-198-16,4-5-400 15</inkml:trace>
  <inkml:trace contextRef="#ctx0" brushRef="#br0" timeOffset="35528.53">21260 10162 296 0,'0'0'790'0,"0"0"-707"16,0 0-76-16,0 0 24 16,0 0 4-16,70-73-24 15,-46 49 26-15,4-1-22 16,-3 4-11-16,-5-1-3 16,-4 0 3-16,-5 3-4 15,-5 2 2-15,-5 0 2 16,-1 3 3-16,0 8 12 15,0 1-6-15,0 5 10 16,0 0-21-16,-3 0-2 16,-4 8 0-16,-4 9 0 15,-2 5 6-15,2 2-6 16,4 2 0-16,1 0 6 0,3-3 2 16,3 1-5-16,0-5 5 15,3-4-7-15,10-4 6 16,5-5-7-16,6-2 2 15,5-4 4-15,-2 0-5 16,2-7-1-16,-7-1-2 16,-5 0-50-16,-5 2 26 15,-8 3-17-15,-4 2 22 16,0 1 17-16,0 0 2 16,-6 0-8-16,-12 0 6 15,-1 4 8-15,3 9-1 16,1-4 27-16,3 5-6 0,4-3-11 15,4 0-3-15,4-1-9 16,0-2 1-16,0-1 0 16,4-2-2-16,12-3 3 15,3-2 1-15,3 0 4 16,2 0-5-16,-3-12 0 16,-3-2-3-16,-5 0-12 15,-3 0-5-15,-8 0-30 16,-2 0 12-16,0 0 12 15,0 2-44-15,-9-1 40 16,-4 7 6-16,1 0 12 16,1 4 5-16,4 2 2 15,1 0 1-15,0 0 0 0,3 0 2 16,2 5 1-16,1 4 11 16,0 1-12-16,0 2 9 15,0-4-10-15,13 1 0 16,2-4 5-16,7-2 0 15,2-3-5-15,1 0 1 16,1-2 2-16,-1-9-6 16,1-1 0-16,-4-1-1 15,-1-1-1-15,-6 2 6 16,-2 1-1-16,-6 1 5 16,-2 3-4-16,-3 4 8 15,-2 0 4-15,0 3-3 0,0-2 10 16,0 2-17-16,0 0-3 15,-7 0-3-15,-6 7 3 16,1 3 5-16,2 4-5 16,1 0 3-16,3 0-6 15,3 0 0-15,3-3 3 16,0 2-2-16,0-7 7 16,3-3-7-16,12 0 4 15,0-3 2-15,4 0 0 16,-1-9 5-16,0-5-9 15,-3 0-24-15,-5-2 6 16,-4 2-6-16,-3 0-13 16,-3 3-10-16,0 1 4 0,0 3 6 15,-6 4 27-15,-1 1-7 16,-4 2 12-16,2 0 4 16,3 0-1-16,2 7 2 15,1 1-1-15,3-1 2 16,0 4 6-16,0-1-7 15,0-3 5-15,10-1-3 16,2-2-2-16,6-4 6 16,-1 0 6-16,0 0-9 15,1-7 0-15,-2-5 1 16,0-2 3-16,-3-1 0 16,-2-2 1-16,0 1 24 15,-3 2 31-15,-3 5-23 16,-2 0 12-16,-3 8 2 0,0-1-21 15,0 2 3-15,0 0-23 16,0 8-12-16,1 11-2 16,1 6-3-16,2 3 4 15,-4 1 0-15,1 1 1 16,-1-2 3-16,0-8-2 16,0-4-4-16,0-6-2 15,0-6-6-15,0-3-45 16,0-1 14-16,0 0-13 15,0-4-39-15,9-9-60 16,5-1 55-16,1-1-34 16,-2 4 60-16,0 1 57 15,-4 1 15-15,1 1 57 0,-2 1 43 16,1-1-25-16,2-2 19 16,0 1-25-16,3-1-21 15,2 0-25-15,1-1-1 16,2 1-18-16,1 0 20 15,-2-2-23-15,2 2 4 16,-6 3 0-16,-5 3-5 16,-5 2 1-16,-4 2-4 15,0 0 3-15,0 0-31 16,0 3-83-16,0 10 102 16,-10 3 4-16,2 1-27 15,0 3-17-15,3 0-63 0,2-2-86 16,3-1-122-1</inkml:trace>
  <inkml:trace contextRef="#ctx0" brushRef="#br0" timeOffset="35651.8533">22446 10137 678 0,'0'0'216'0,"0"0"-169"15,0 0-5-15,0 0-41 16,0 0-1-16,0 0-276 15</inkml:trace>
  <inkml:trace contextRef="#ctx0" brushRef="#br0" timeOffset="43830.5467">16190 11640 350 0,'0'0'279'16,"0"0"-201"-16,0 0-46 15,0 0 38-15,0 0-10 16,34-73-2-16,-25 49-11 15,1 1 7-15,-2 0-1 16,0-3-33-16,-2 0 24 16,-2 0-18-16,-4 1-14 15,0 2 0-15,0-1 6 16,0 7-9-16,0 1 11 16,0 6 1-16,-1 6-17 15,-2 2 23-15,3 2-18 0,-2 0-8 16,-2 0-1-1,-3 6 0-15,1 9-2 0,-4 5 4 16,4 2-2-16,0 2 9 16,2 2-4-16,2 5 2 15,2-2 8-15,0 0-3 16,0-3-2-16,0-2-9 16,11-9 13-16,3-4-14 15,2-3 6-15,6-7 8 16,0-1-9-16,2 0-2 15,2-5 9-15,-1-8-12 16,2-3 3-16,-7 1-2 0,-1-2-1 16,-3-1 1-1,-7 4-1-15,-5-1 0 0,-4 3 5 16,0 0-2-16,0 0 1 16,0 6-4-16,0 1 0 15,-6 2 6-15,3 3-6 16,0 0 1-16,-1 0-5 15,-2 0 4-15,-3 12 0 16,1 4-1-16,1 3 6 16,1 1-5-16,5 1 0 15,1-1 4-15,0 0-11 16,5-2 11-16,7-2-4 16,1-4 0-16,0 0 5 15,-1-5-5-15,1-1 0 16,-2-4 0-16,1-2-2 0,1 0 2 15,-2 0 0-15,-2-5 0 16,2-5 6-16,-3-2-5 16,-2 1-1-16,-2-3 0 15,0 1-1-15,1-2 2 16,0 1-1-16,1-1 0 16,1 1 1-16,2 0-9 15,-3 3 8-15,4 1 0 16,0 3-1-16,0 2-2 15,-1 2 3-15,-2 0-1 16,2 3 3-16,-1 0-2 16,-1 0 0-16,1 8-1 0,0 5-8 15,-3 4 11-15,1-1-2 16,-3 4 0-16,-3-1-1 16,0-1 1-16,0-1 0 15,0-2 4-15,0-4-6 16,-3-4 4-16,1-3-2 15,2-4 0-15,0 0 3 16,0 0-3-16,0-2 4 16,3-13 1-16,12-4-9 15,3-3 4-15,2 1-8 16,-2 5 4-16,-2 5-6 16,-4 6 7-16,0 5-1 15,-2 0-7-15,-1 3 10 0,1 10-2 16,1 1 3-16,1-2-2 15,1 2 6-15,-2-7-3 16,1-3-1-16,-3-3 0 16,3-1-2-16,2 0 4 15,-1-9-2-15,1-8 2 16,-3 0 3-16,-4-2-4 16,0 2-1-16,-3 3 2 15,-4 3 1-15,0 4-3 16,0 3 0-16,0 3 0 15,0 1-1-15,0 0-2 16,0 1-1-16,-2 13 4 0,-3 1-4 16,1 5 7-16,4 0-6 15,0 3 3-15,0-2 0 16,4-2 0-16,7-4 0 16,1-1 0-16,4-4-2 15,3-6 1-15,3-3 1 16,2-1 0-16,-3 0 1 15,0-5-3-15,-5-5-55 16,-4 0-65-16,-5-3-122 16,-5-4-457-16</inkml:trace>
  <inkml:trace contextRef="#ctx0" brushRef="#br0" timeOffset="43988.8385">16743 11347 892 0,'0'0'155'16,"0"0"-49"-16,0 0-77 15,0 0-29-15,0 0-12 16,0 0 10-16,52 12-195 16,-28-3-377-16</inkml:trace>
  <inkml:trace contextRef="#ctx0" brushRef="#br0" timeOffset="49345.1248">13065 13307 730 0,'0'0'9'0,"0"0"61"16,0 0-57-16,0 0 35 0,0 0 25 16,0 0 6-1,0 0-8-15,-33-16-50 16,33 16-21-16,12 6 14 0,12 5 2 15,4 2 5-15,8-4-4 16,10-1-10-16,10-5 10 16,14-3-2-16,12 0-1 15,13 0 2-15,7 0-12 16,17-9-1-16,13-2-3 16,13-1 8-16,15 0-8 15,7 5 0-15,2 4 2 16,1 3-1-16,-9 0 1 15,-11 0-2-15,-5 3 0 16,-14 1-2-16,-8-3-4 16,-13-1-41-16,-11 0-13 0,-9-1-34 15,-12-6-21-15,-18-3-113 16</inkml:trace>
  <inkml:trace contextRef="#ctx0" brushRef="#br0" timeOffset="66861.2764">20292 10504 709 0,'0'0'201'0,"0"0"-139"0,0 0 13 16,0 0 32-1,0 0-11-15,0 0-29 0,0 0-54 16,0 0 8-16,10-2 4 16,3 15 4-16,0 6 4 15,1 5-17-15,-3 3-12 16,-4 9 17-16,-2 3-17 15,-5 4-2-15,0 3 8 16,-2 1-8-16,-14 0 0 16,-9-1-2-16,-5-2-1 15,-6-2-23-15,-11-6-119 16,-2-7-221-16</inkml:trace>
  <inkml:trace contextRef="#ctx0" brushRef="#br0" timeOffset="67911.159">16505 10413 226 0,'0'0'288'16,"0"0"-196"-16,0 0 25 15,0 0-39-15,0 0-25 16,0 0 49-16,-88-37-16 15,71 37-12-15,1 0-34 0,2 8-22 16,0 11 13 0,0 5 10-16,-1 4-30 0,2 3 36 15,-2 2-32-15,4 1 4 16,7 0-15-16,4 0-2 16,0 0 0-16,13 0 5 15,17 0-7-15,10 1 0 16,7 0-97-16,4-4-150 15,-4-2-293-15</inkml:trace>
  <inkml:trace contextRef="#ctx0" brushRef="#br0" timeOffset="71561.4517">18180 12733 755 0,'0'0'114'0,"0"0"8"0,0 0-63 15,0 0 25-15,0 0-13 16,0 0-52-16,0 0-18 16,0 6 0-16,3 27 19 15,1 6 8-15,-1 2-6 16,2 0 8-16,-2-1-18 15,0-7-4-15,0-6 5 16,-2-6-11-16,1-11 5 16,-1-3-7-16,-1-7 0 15,0 0 13-15,0-12-3 16,0-15-7-16,0-7 2 16,0-6-4-16,0 0 0 0,5-3-1 15,6 0-1 1,3 6 0-16,2 8-4 0,1 4 5 15,2 12 0-15,0 8-4 16,1 5 0-16,-1 0 4 16,0 10 0-16,-2 9 0 15,-2 7 0-15,-6 4 0 16,-6 2-1-16,-3 2-3 16,-2 1 4-16,-17-1-2 15,-4-3 2-15,1-4-3 16,3-5 4-16,7-8-2 15,7-7-19-15,5-5-85 16,0-2-118-16,21-6-108 16</inkml:trace>
  <inkml:trace contextRef="#ctx0" brushRef="#br0" timeOffset="71803.7531">18657 12844 445 0,'0'0'383'16,"0"0"-231"-16,0 0-23 16,0 0-51-16,0 0-38 15,0 0-4-15,-52 14-1 16,44 11-7-16,4 3-1 16,1 3-8-16,3 0-12 15,0-1 6-15,6-4-12 0,10-5-1 16,1-4 0-16,3-6 0 15,4-5-102-15,-1-6-144 16,-1-2-334-16</inkml:trace>
  <inkml:trace contextRef="#ctx0" brushRef="#br0" timeOffset="72111.2747">18881 12886 789 0,'0'0'137'0,"0"0"-62"15,0 0 2-15,0 0-12 16,0 0-42-16,0 0 1 16,85 5-7-16,-67 12-14 15,-5 2 6-15,-5 4-4 16,-8-2-3-16,0 0-2 15,-3-1 0-15,-17-3 2 16,-4-3 11-16,2-6-12 16,5-1 2-16,9-7-3 15,8 0-4-15,0-3-101 16,17-13-297-16,12-7-239 0</inkml:trace>
  <inkml:trace contextRef="#ctx0" brushRef="#br0" timeOffset="72304.6927">19127 12903 566 0,'0'0'251'0,"0"0"-94"16,0 0 0-16,0 0-67 15,0 0-8-15,0 0-50 16,-34-7-19-16,28 24 18 16,3 4-12-16,3-1-3 15,0 4-9-15,0-2-5 16,6-2 1-16,9-3-3 15,3-6-11-15,4-5-53 0,2-6-158 16,-1 0-210 0</inkml:trace>
  <inkml:trace contextRef="#ctx0" brushRef="#br0" timeOffset="72582.6937">19275 12803 785 0,'0'0'162'0,"0"0"-65"16,0 0-53-16,0 0 12 15,0 0-2-15,0 0-24 16,95 18 1-16,-79 2-13 16,-2 3 5-16,-8 4 0 15,-6 0-10-15,0 6 5 16,-6-1-1-16,-15 1 2 15,0-3-5-15,0-6-12 0,5-5 7 16,7-4-9-16,6-7-2 16,3-5-42-16,0-3-202 15,1-6-215-15</inkml:trace>
  <inkml:trace contextRef="#ctx0" brushRef="#br0" timeOffset="72824.3241">19661 12797 474 0,'0'0'427'0,"0"0"-407"0,0 0 27 16,0 0 73-16,0 0-46 15,83 0-60-15,-60-1-1 16,-8 1-13-16,-2 0-6 16,-10 0-183-16,-3 1-192 15</inkml:trace>
  <inkml:trace contextRef="#ctx0" brushRef="#br0" timeOffset="72963.7404">19680 12954 331 0,'0'0'322'0,"0"0"-235"0,0 0 47 15,0 0 33-15,0 0-60 16,0 0-78-16,111-34-29 16,-68 12-29-16,0 3-309 15</inkml:trace>
  <inkml:trace contextRef="#ctx0" brushRef="#br0" timeOffset="73278.5628">20129 12805 792 0,'0'0'210'16,"0"0"-49"-16,0 0-38 0,0 0-34 15,0 0-39-15,0 0-17 16,-61-2-26-16,61 13-1 16,9-1 3-16,9-1-6 15,9-5 2-15,4-3 1 16,2-1-6-16,-3 0-9 15,-3-10-24-15,-10-5 17 16,-9-4 13-16,-5-3 3 16,-3 1 0-16,-2-1-6 15,-17 2 6-15,-11 3 3 16,0 5-2-16,-4 8 0 16,1 4-2-16,8 1 4 0,2 20-7 15,6 7-7-15,8 1-110 16,1 0-288-16</inkml:trace>
  <inkml:trace contextRef="#ctx0" brushRef="#br0" timeOffset="76202.1667">22180 12112 813 0,'0'0'191'16,"0"0"-93"-16,0 0 4 16,0 0-38-16,0 0-38 15,0 0-25-15,9 22 60 16,-3 1-31-16,0 2-7 15,0 4 6-15,0 4-14 0,-2 2 8 16,2-1-6 0,0-3-5-16,2-6 2 0,1-5-12 15,3-7 2-15,0-7-1 16,1-6 1-16,3 0 2 16,5-22 1-16,0-8-2 15,-1-4 0-15,-4-5-5 16,-5 2 1-16,-2 0-2 15,-3 4 1-15,2 8-6 16,-2 6-37-16,0 10-21 16,-1 8-29-16,-2 1-123 15,1 0-187-15</inkml:trace>
  <inkml:trace contextRef="#ctx0" brushRef="#br0" timeOffset="76569.1012">22674 12152 682 0,'0'0'115'16,"0"0"-32"-16,0 0 7 15,0 0-74-15,0 0-16 16,0 0-16-16,-15-9-115 16,15 9-280-16</inkml:trace>
  <inkml:trace contextRef="#ctx0" brushRef="#br0" timeOffset="76948.5219">22006 12353 371 0,'0'0'65'0,"0"0"25"15,0 0 22-15,115 0 5 16,-80-9-39-16,5-2-11 15,-2 0-9-15,-1-1-43 16,1 1-9-16,1-2-6 16,-3 0-12-16,-3-2-224 15</inkml:trace>
  <inkml:trace contextRef="#ctx0" brushRef="#br0" timeOffset="77286.668">22708 12140 660 0,'0'0'123'0,"0"0"-81"16,0 0 124-16,0 0-46 15,81-18-58-15,-59 18-1 16,-5 0-39-16,-1 8-10 0,-7 5-6 16,-4 4-6-16,-5 0 0 15,0 4 0-15,-10 2 6 16,-8-3-1-16,-3-3 1 16,5-4-6-16,4-6 4 15,9-3-4-15,3-4-6 16,3 0-86-16,21-10-109 15,10-11-301-15</inkml:trace>
  <inkml:trace contextRef="#ctx0" brushRef="#br0" timeOffset="77480.2103">23027 12122 609 0,'0'0'158'0,"0"0"-54"15,0 0 27-15,0 0-32 0,0 0-15 16,0 0-47-16,-46-7-12 15,34 27 10-15,6 3-7 16,3 1-8-16,3 0-16 16,2 0-2-16,13-4-2 15,8-3-2-15,6-5-107 16,4-9-167-16,8-3-313 16</inkml:trace>
  <inkml:trace contextRef="#ctx0" brushRef="#br0" timeOffset="77966.7297">23566 11919 576 0,'0'0'178'0,"0"0"-69"0,0 0 73 16,0 0-73-16,0 0-31 15,0 0-13-15,-14-3-27 16,-1 9-3-16,-7 8 9 16,-1 3-14-16,3 2 2 15,0-1-4-15,8 0-17 16,4-1 4-16,5-3-11 16,3-2-3-16,0-5 6 15,0-3-4-15,4-2-2 16,14-2 6-16,3 0-6 15,7-3 10-15,2-7-11 16,-6 4 2-16,-2 0-6 0,-6 1-28 16,-6 5-45-1,-9 0-52-15,-1 0-168 0,0 5-135 16</inkml:trace>
  <inkml:trace contextRef="#ctx0" brushRef="#br0" timeOffset="78965.966">23512 12342 180 0,'0'0'197'0,"0"0"-160"16,0 0 29-16,0 0-21 15,0 0-45-15,0 0-46 16</inkml:trace>
  <inkml:trace contextRef="#ctx0" brushRef="#br0" timeOffset="79444.7577">23942 11876 682 0,'0'0'122'0,"0"0"-15"15,0 0-2-15,0 0-8 16,0 0-32-16,-80-1-22 15,64 20 1-15,-1 5 4 16,4 2-14-16,9 2-1 16,1-3-15-16,3-4-3 15,3-2-9-15,14-8-2 16,7-3-2-16,4-5-2 16,0-3 0-16,-3 0-1 15,-5-4-1-15,-5-7-37 16,-8-2-9-16,-7 0-14 15,0 2-8-15,-10 4-12 16,-11 5-36-16,-6 2-17 0,-6 2-70 16,-1 13-245-16</inkml:trace>
  <inkml:trace contextRef="#ctx0" brushRef="#br0" timeOffset="109513.1924">16602 11137 390 0,'0'0'66'16,"0"0"-22"-16,0 0 15 15,0 0 7-15,0 0-7 16,0 0 11-16,0 0-41 16,-15 0 24-16,15 0-6 15,0 0-3-15,0 0 19 0,0 0 3 16,0 0-25-1,0 0-7-15,0 0 5 0,0 0 11 16,0 0-26-16,0 0-12 16,0 0-9-16,0-1-3 15,0 1-1-15,7-1 1 16,9-2 1-16,4 0 1 16,2-1-2-16,1 0-112 15,0-2-111-15,-3-2-191 16</inkml:trace>
  <inkml:trace contextRef="#ctx0" brushRef="#br0" timeOffset="111294.7198">16739 10651 353 0,'0'0'89'0,"0"0"-4"16,0 0-23-16,0 0 46 15,0 0-9-15,0 0-36 0,-6-13-19 16,6 13-2 0,0-1 15-16,0 1 3 0,0-2-33 15,0-1-2-15,0 2-19 16,0-2-4-16,0-1 6 15,0-1-6-15,0 0 2 16,3 0-2-16,1-3-2 16,4 1 1-16,-1-2-1 15,4 2 0-15,-1-6-1 16,1 3 1-16,2-2 0 16,-2 0-1-16,-1 0 3 15,-1-3-1-15,0 1-1 16,-3-2 2-16,2-1 2 15,0 0 0-15,0-1 3 16,-1 1 23-16,2 1-28 0,0-1 7 16,2 3 1-16,1 0-7 15,4 1-2-15,5 0 3 16,-2 2-4-16,0-2 0 16,1 4 3-16,-4-1-3 15,1 3 0-15,-2 2 2 16,-2-2 1-16,1-1-3 15,-1 0 0-15,-3 0 1 16,1-2 3-16,0 1-1 16,0-1 4-16,-1-3-5 15,1 2 3-15,1-3-3 16,0 0 2-16,0 0-2 16,-3-1-2-16,2 0 0 0,0 0 0 15,0 0 1-15,-1 0 0 16,0 1 1-16,4-1-1 15,-2-2 0-15,1 0-1 16,2-2-1-16,-1 0 1 16,0-3 0-16,0 2 1 15,-2 1-1-15,-2 0 0 16,-2 2 0-16,2 0 5 16,-1-3-5-16,-1-1 3 15,3 1 0-15,0 0 5 16,0-3 2-16,6 1-10 15,0-2-1-15,4-2 1 0,2 3 1 16,3-3-1-16,1 2 7 16,0 4-13-16,-2-2 11 15,-1 3-5-15,-5 0 0 16,1 0-1-16,0 1 1 16,1-2 0-16,0-1-1 15,3-1 1-15,0-2 0 16,0 0 2-16,1-2-5 15,-2 1 3-15,0-4 0 16,1 3-5-16,-2 2 11 16,0 2-5-16,0 0-1 15,-5 3 0-15,2 2-3 16,-3-3 5-16,-1 3-2 16,4-2 0-16,-4 0 3 15,5 2-5-15,-1-3 2 0,-4 0 0 16,3 0-2-16,-3 1 4 15,0 2-2-15,-2 1 0 16,-1 2 1-16,-3 2-2 16,1 0 1-16,1 0 0 15,-2 4 0-15,0 0 3 16,-3 2-3-16,-3 3 0 16,1 3-4-16,-3 0 4 15,1 0-15-15,-2 3 0 16,0 14-2-16,0 5-126 15,-10 4-105-15,-7-2-444 16</inkml:trace>
  <inkml:trace contextRef="#ctx0" brushRef="#br0" timeOffset="123037.9132">18552 8839 610 0,'0'0'218'0,"0"0"-184"16,0 0-13-16,0 0 127 16,0 0-50-16,0 0-18 15,78-57-37-15,-55 32-12 16,-2-2 8-16,-2-1-29 16,-6-3 1-16,-5 2 13 15,-8-1-22-15,0 3 2 16,0 3-4-16,-6 3 6 15,-3 12-8-15,3 1 2 16,6 6 0-16,0 2-1 16,0 0-4-16,0 12-12 0,0 8 14 15,6 4 3-15,3 8 3 16,1 2-1-16,-1 1-2 16,3 3 6-16,-6-1-5 15,-1-3-1-15,-5-5-3 16,0-5 3-16,0-6 1 15,0-7-1-15,0-5 0 16,0-6-1-16,1 0 3 16,5-6-4-16,7-13-17 15,7-5-27-15,5-1 31 16,4 1-26-16,1 3 16 16,4 3 22-16,-1 2-2 15,-2 4 5-15,-4 1-1 16,-5 2 1-16,-4 4-1 0,-5-1 1 15,-4 3 0-15,-2-2-5 16,-5 3 11-16,-2 2-6 16,0 0 7-16,0 0 2 15,-15 0-5-15,-3 7 1 16,-4 7-5-16,6 3 25 16,2 0-12-16,8 0 8 15,4-1-10-15,2-3-5 16,4-3-1-16,12-3-4 15,8-6 3-15,0-1 11 16,4 0-14-16,-3-6 6 0,-5-6-7 16,-5-1 0-1,-6 0-2-15,-6 2-17 0,-3 2-12 16,0 0-2-16,-3 4-12 16,-8 2 19-16,0 3-2 15,3 0 9-15,1 0 11 16,5 0-1-16,0 4 6 15,2 4 0-15,0 0 3 16,0 1-1-16,3-2-2 16,8 0 3-16,5-3 5 15,-2-1-4-15,6-3 3 16,-1 0-2-16,2 0 0 16,-1-7 3-16,-3-4-5 15,-3-1 0-15,-1-2 5 16,-2-1-3-16,-2-1 0 0,-3 0 0 15,-3 1 1-15,-1 0-2 16,-2 3 3-16,0 1-4 16,0 5 0-16,0 3-1 15,0 3-6-15,0 0 4 16,0 0-36-16,0 0-76 16,0 3 35-16,0 5 7 15,0-3 0-15,0-2 14 16,0-2 21-16,0 1 15 15,0-2-10-15,0 0-94 16</inkml:trace>
  <inkml:trace contextRef="#ctx0" brushRef="#br0" timeOffset="123984.2424">18723 8782 685 0,'0'0'109'0,"0"0"-39"15,0 0 25 1,0-92-12-16,0 62-40 0,0-1-11 15,0-2 18-15,0 1-35 16,0 1 13-16,0 4 14 16,0 6-28-16,0 8 18 15,0 6 10-15,0 6-11 16,0 1-9-16,-2 0-12 16,2 0-10-16,-3 0 0 15,0 15-11-15,2 7 11 16,-2 8 6-16,3 1-4 15,0 3 8-15,0 2-10 0,0 0 0 16,0 1 0 0,4-2 6-16,7 0-1 0,3-5-5 15,-1-4 0-15,1-9 0 16,0-4 2-16,1-5-1 16,-2-5-1-16,5-3 0 15,2 0 5-15,3-11-2 16,4-6 2-16,0 1-5 15,-2-4 0-15,-5 1-7 16,-2 1-6-16,-3 3-20 16,-4 2-18-16,-2 0-8 15,-2 4-25-15,-4 0-3 16,2 2-59-16,-3 0-67 16,1 2-295-16</inkml:trace>
  <inkml:trace contextRef="#ctx0" brushRef="#br0" timeOffset="124777.9001">19355 8656 797 0,'0'0'37'16,"0"0"-25"-16,21-77 58 15,-21 49-6-15,0 3-41 16,0 2 7-16,-6 6-19 16,-4 6 3-16,2 4 8 15,5 6-5-15,0 1 13 16,3 0-30-16,0 3 1 0,0 13-1 15,10 6 6-15,7 6 7 16,2 1 29-16,2 0-15 16,-3 1-4-16,-3-3-6 15,-6-2-4-15,-3-5 2 16,-6-4-14-16,0-4 9 16,0-6-6-16,0-1-3 15,-5-5 9-15,3 0-4 16,2-6-3-16,0-11-3 15,0-7-22-15,13-3 5 16,3 1 14-16,2-2-10 16,-3 5 13-16,1 0 0 0,0 2 1 15,-2 1 6-15,-2-1 8 16,1 1 19-16,0 2 9 16,-3 1-11-16,2 0-4 15,-3 1-14-15,-3 2 10 16,-3 2-2-16,0 2-18 15,-3 4 20-15,0 3 1 16,0 3-6-16,0 2-19 16,-6 19 5-16,-4 10-5 15,0 10 12-15,7 1-9 16,3 0 2-16,0-6-5 16,16-7 2-16,6-7-4 15,3-11 0-15,3-11-86 0,-3 0-139 16,-9-23-557-1</inkml:trace>
  <inkml:trace contextRef="#ctx0" brushRef="#br0" timeOffset="124932.1431">19600 8453 994 0,'0'0'137'16,"0"0"-112"-16,0 0-16 15,0 0-7-15,0 0 0 16,119-31-4-16,-81 24-292 0</inkml:trace>
  <inkml:trace contextRef="#ctx0" brushRef="#br0" timeOffset="126112.1948">20175 8490 890 0,'0'0'130'0,"0"0"-45"15,0 0 3-15,0 0-23 0,-89 55 6 16,77-28-17-16,9 0-29 15,3-3-15-15,0-4 1 16,17-4-8-16,6-10-2 16,7-5 4-16,3-1-5 15,-2-5 13-15,-4-12-13 16,-9-1-9-16,-8-1-16 16,-8 2-14-16,-2-1 17 15,-5 2-7-15,-9 5 15 16,-1 2 12-16,3 6 0 15,4 3-2-15,2 0 1 16,3 0-10-16,3 12 6 0,0 5 6 16,0-2 2-1,15 1-1-15,8-5 1 0,5-3 0 16,6-8 2-16,4 0-2 16,3-5-1-16,0-14 0 15,-2-4 1-15,-8-2 0 16,-7 1 1-16,-8 3-2 15,-9 1 1-15,-5 3 2 16,-2 4-3-16,0 4 14 16,-9 6-8-16,-6 3 26 15,3 0-31-15,-1 11 3 16,4 9 6-16,1 2-4 16,7 3 3-16,1-2-1 15,0 0 1-15,9-4-3 16,11-5-1-16,6-3-4 0,2-9-1 15,2-2 0-15,3-4 5 16,0-14-1-16,-2-7-1 16,2-3-2-16,-8-3-1 15,-5 2 0-15,-7 2 1 16,-4 3 3-16,-6 2-4 16,-3 5 5-16,0 4-1 15,0 6 35-15,0 4-5 16,0 3-1-16,-3 0-25 15,-2 17-7-15,-1 8 7 16,3 3-5-16,3 4 1 0,0-3-3 16,8-1-1-16,14-6 0 15,5-8-47-15,6-10-80 16,-3-4-343-16</inkml:trace>
  <inkml:trace contextRef="#ctx0" brushRef="#br0" timeOffset="126812.8506">21078 8540 940 0,'0'0'44'0,"0"0"-31"0,0 0 78 15,0 0-19-15,103-48-21 16,-75 26-20-16,-4 0-7 16,-3-2-23-16,-9 2 7 15,-9-2-5-15,-3 4 2 16,0 3 6-16,-15 6 4 16,-2 4 22-16,-2 7-13 15,4 0-15-15,-1 15 4 16,4 5-12-16,6 0 13 15,3 2-10-15,3-2 1 16,0-4 5-16,12-3-10 0,9-5 3 16,2-7 3-16,3-1-3 15,4-5-3-15,1-15 4 16,-2-1 0-16,-4-3-2 16,-6-3-2-16,-5 2-1 15,-4-1 1-15,-7 2 0 16,-3 3 0-16,0 5-3 15,0 5 3-15,0 8 10 16,0 3 7-16,0 0-14 16,0 3-3-16,1 16-8 15,2 7 8-15,2 8 0 16,-1 0 1-16,1 1 4 16,2-2-2-16,-5-4-2 0,-1-2 0 15,1-7 3 1,-2-4-3-16,3-9 2 0,-1-2-3 15,5-5 0-15,3 0 5 16,10-17-6-16,5-6 1 16,5-3-56-16,-5 1-61 15,-4 5 12-15,-5 8 39 16,-5 7 58-16,-5 5 2 16,-2 0 6-16,-1 10 0 15,0 4 8-15,0 0 11 16,3 0 6-16,4-5-24 15,3-7 8-15,-1-2 0 16,-1-1-9-16,-6-17-111 16,-5-4-318-16</inkml:trace>
  <inkml:trace contextRef="#ctx0" brushRef="#br0" timeOffset="126956.6247">21306 8303 714 0,'0'0'91'0,"0"0"-91"16,0 0 23-16,0 0-15 16,87 10-8-16,-38-10-16 15,-1 0-580-15</inkml:trace>
  <inkml:trace contextRef="#ctx0" brushRef="#br0" timeOffset="128499.0503">22195 8139 261 0,'0'0'766'0,"0"0"-694"15,0 0 10-15,0 0-28 16,0 0 11-16,-85 26-7 16,79-3-19-16,6 2-32 15,0-3 8-15,7-4-11 16,14-6-3-16,2-8 8 15,7-4-9-15,0 0 7 16,-1-20-1-16,-6-5-4 16,-4-2 3-16,-12 0-4 0,-4 5 2 15,-3 5-1-15,0 4 0 16,0 7 1-16,0 4-3 16,0 2-9-16,-3 1 6 15,-2 21-4-15,3 10 7 16,-1 2 1-16,0 5 4 15,0-3-2-15,0-7-3 16,-4 0 1-16,2-8-2 16,-1-3 2-16,3-8-2 15,-1-6 1-15,2-4-1 16,2 0 0-16,0-2-42 16,6-13-79-16,8-9 21 15,2 0 60-15,0 3-2 0,3 2 25 16,-2 8 16-1,0 2 4-15,-2 2 1 0,1 1-1 16,-1-1 14-16,1-1 22 16,-2 0-7-16,6-2 1 15,0-1-3-15,-2-2-14 16,1 0-6-16,-4-1-6 16,-2-1 6-16,-2 0-9 15,-5 2 6-15,0 0-6 16,-6 6 4-16,0 0-1 15,0 2 1-15,0 2-1 16,0 3-3-16,0 0-10 0,-6 0 10 16,0 0-4-1,-1 8 9-15,-1 0-2 0,2 2-3 16,3 1 0-16,0 3 0 16,3 1 3-16,0 4-1 15,0 1 1-15,0-3 3 16,0 2-6-16,5-5 0 15,5-1 3-15,2-1 1 16,3-3-1-16,0-6-3 16,4 0 1-16,1-3 1 15,-1 0 4-15,2 0-6 16,-3-1 0-16,-2-9 14 16,-1 1-14-16,-3-2 0 15,-4 2-1-15,-2 1 1 16,-2 2 0-16,-1-1-1 0,0 2 3 15,-3-2-4-15,0-1 2 16,0 0 0-16,0-1 0 16,-4-2 1-16,-2 0-5 15,1-1 4-15,-1 0 0 16,0 0-2-16,-3 2 2 16,2 0 0-16,-1 1-2 15,0 2-5-15,0 1 7 16,2 5 0-16,0-5 0 15,1 2-6-15,-1 1 3 16,-2 2 1-16,0-2 0 16,0 3 2-16,2 0-2 0,-2 0 2 15,2 0-7-15,0 0 7 16,0 10-1-16,-1 3 1 16,2 2-1-16,0 3 6 15,5 1-5-15,0-1 0 16,0 1 2-16,0-2 5 15,0-3-7-15,5-3 5 16,4-3-7-16,-2-1 3 16,1-2-1-16,-2-3 0 15,1 1-21-15,-1-3-16 16,0 0-50-16,-1 0-12 16,1 0-88-16,-2 0-62 15,-1-3-165-15</inkml:trace>
  <inkml:trace contextRef="#ctx0" brushRef="#br0" timeOffset="129312.1981">22624 8093 462 0,'0'0'367'0,"0"0"-228"16,0 0-24-16,0 0-26 0,0 0-34 16,0 0-17-16,0 0 8 15,-80 55-8-15,68-24-16 16,6 1 12-16,2 0-10 16,4-6-18-16,0-4 3 15,16-5-6-15,5-7 10 16,7-10-13-16,3 0 0 15,0-5 5-15,1-14-2 16,-8-3-3-16,-4-4 1 16,-7-1 0-16,-9-1-1 15,-4 0-2-15,0 0 2 16,-3 4 1-16,-7 3-1 16,0 6 0-16,8 5-1 15,-1 6 8-15,3 4-13 16,0 0 6-16,0 0-4 0,0 0 1 15,0 12-6-15,0 5 9 16,0 10-1-16,0-1 3 16,0 2 1-16,8 2-3 15,1-5 0-15,4-2-1 16,-1-7 2-16,4-7-1 16,-1-6 0-16,1-3 1 15,0-3-6-15,3-17 4 16,-4-3-20-16,4-5 13 15,-1-4-18-15,2 0 23 16,2 0-2-16,2 6 5 16,-5 3-4-16,0 11 4 0,-3 5 0 15,-2 4-1-15,-3 3-5 16,-1 0 4-16,-2 7-1 16,-4 11 3-16,2 2 6 15,-3 3 4-15,-1-1-2 16,-2 0-1-16,0-5-5 15,0-4 0-15,2-3-2 16,3-4 0-16,1-6-4 16,9 0-14-16,4-12-62 15,5-13-35-15,1-1 24 16,-2-1 19-16,-1 8 11 16,-4 4 50-16,-4 6 9 15,-5 4 4-15,-4 2 23 0,-2 1 11 16,-3 1 6-1,2 0 1-15,4-2-30 0,6-4-13 16,7-4-140-16,8-5-542 16</inkml:trace>
  <inkml:trace contextRef="#ctx0" brushRef="#br0" timeOffset="129449.4717">23658 7928 1204 0,'0'0'162'0,"0"0"-110"15,0 0-7-15,0 0-32 16,0 0-13-16,0 0 0 0,-77 39-123 16,62-17-384-16</inkml:trace>
  <inkml:trace contextRef="#ctx0" brushRef="#br0" timeOffset="131028.4266">20075 11110 237 0,'0'0'635'0,"0"0"-630"15,0 0 7-15,0 0-5 16,0 0 45-16,29 75 5 15,-8-54-2-15,7-1-30 16,8 0-4-16,-1-3-5 16,4 0-1-16,2-4-6 15,3-2 11-15,3-5-5 16,5-6-2-16,3 0 13 16,8 0-16-16,5-9 28 15,7-3-15-15,3-5-5 16,2 5-8-16,-4-5 10 15,-1 3-19-15,-7 0 5 16,-3 0-3-16,-4 2 0 16,-3-1 8-16,-3-1-2 0,3-1 6 15,0-1-6-15,0-1-8 16,2-1 2-16,0-2-3 16,4-2 2-16,5-2 1 15,2 0-2-15,3 2 0 16,-5-2 5-16,-6 2-5 15,-6 1 2-15,-5-3-1 16,-6 2-1-16,2-3 1 16,1-2-1-16,5-4-2 15,0-1 1-15,5-3 0 16,-2 4 9-16,-2 1-9 16,-4 4 0-16,-7 1-1 15,-3 1-2-15,-8-2 3 0,-7-4 2 16,-3-4 1-1,-7-4 0-15,2-5-3 0,-3-4 0 16,3-2 0-16,0 2-1 16,0 3 5-16,-1 2-6 15,-1 4 2-15,-2 3 0 16,-2 2 2-16,-6 5-1 16,2 1 15-16,-5 3 1 15,-2 1 1-15,1-3-5 16,-1 3 0-16,1-2-3 15,-1 0-2-15,-1 5-7 16,0 1 2-16,0 8-2 0,0 2 1 16,0 7 3-16,0 2-3 15,0 0 6-15,0 0-8 16,0 0-10-16,0 0 7 16,0 4-1-16,0 10 0 15,2 0-47-15,3 1-56 16,6 2-164-16,-4-6-231 15</inkml:trace>
  <inkml:trace contextRef="#ctx0" brushRef="#br0" timeOffset="131414.0977">22702 9906 868 0,'0'0'126'15,"0"0"-124"-15,0 0 54 16,0 0 81-16,0 0-12 15,0 0-31-15,6-16-84 16,14 1 2-16,5-4-1 0,5-1-7 16,1 1-4-16,-1 3 0 15,-5 8 1-15,-4 6-6 16,-3 2 5-16,-3 10-7 16,-3 13 5-16,-2 7-1 15,2 5 1-15,-3 4 2 16,-1 3-41-16,2-3-107 15,-1-5-244-15</inkml:trace>
  <inkml:trace contextRef="#ctx0" brushRef="#br0" timeOffset="132378.7333">22158 9051 715 0,'0'0'97'0,"0"0"0"15,0 0 72-15,0 0-21 16,0 0-37-16,0 0-46 16,0-25-59-16,0 44 4 15,4 9 35-15,1 3-7 16,-1-1-4-16,2-4-13 15,2-2-3-15,2-7-12 16,-1-8-5-16,2-4 4 16,3-5-4-16,1 0 3 15,5-19 3-15,0-3-4 16,-5-4-6-16,-2 2 3 16,-5 7-11-16,-5 6 8 15,-1 8 2-15,-2 3-4 16,0 0-2-16,0 3-8 15,0 10 15-15,0-1 2 0,0-2 0 16,0-3 1-16,7-2-1 16,6-5-1-16,4 0 11 15,5-8-11-15,2-12 6 16,0-5-5-16,2-3-4 16,-1-2-55-16,-1 2-154 15,-5 5-500-15</inkml:trace>
  <inkml:trace contextRef="#ctx0" brushRef="#br0" timeOffset="133014.091">22662 9078 1066 0,'0'0'84'15,"0"0"6"-15,0 0-1 16,0 0-21-16,0 0-18 15,-84 36-20-15,84-22-19 16,0 3-5-16,0-5-4 16,11-4-1-16,7-5 2 15,6-3 5-15,4-3-5 16,2-13-3-16,-5-4-10 16,-8 4-28-16,-9-3 0 0,-8 3 18 15,0 0-10 1,-10-1 16-16,-8 3 2 0,-4 2 4 15,6 3 8-15,2 3 1 16,4 4 1-16,8 2-2 16,-1 0-8-16,2 0 5 15,1 6-13-15,0 8 16 16,0 0-5-16,1 3 8 16,9-5-3-16,2 2 0 15,3-1 1-15,0-6 0 16,6 0-1-16,-3-3 0 15,0-4 0-15,-2 0 0 16,-1 0-3-16,-3-11-23 16,3-3-5-16,-7 1 20 0,1-3 10 15,-1 0 1-15,-2 0-2 16,1-1 2-16,2 2-1 16,-2 1 1-16,0 2 2 15,1 5-1-15,-1 4-1 16,3 3 0-16,0 0 0 15,0 5 0-15,2 12 0 16,-2 3 3-16,0 1 2 16,0-1 6-16,-1-6-11 15,-2-4 2-15,2-5 11 16,0-5-7-16,5 0-3 16,6-6 18-16,7-13-21 0,0-3 0 15,3-4-132 1,-5 3-356-16</inkml:trace>
  <inkml:trace contextRef="#ctx0" brushRef="#br0" timeOffset="133962.0576">23417 8824 786 0,'0'0'223'16,"0"0"-172"-16,0 0 47 16,0 0-2-16,-81 50-2 15,72-31-27-15,8-1-42 16,1-1-7-16,0-6-8 16,10-3-2-16,8-8-6 15,2 0-2-15,3-3 12 16,1-14-12-16,-6-4-4 0,-8 1-30 15,-7 1-27-15,-3 2-35 16,0 3-3-16,-6 4 23 16,-8 5 39-16,0 5 25 15,2 0 7-15,2 0 5 16,5 0-2-16,4 10-1 16,1 2 3-16,0 2 0 15,2-2 22-15,12 2-1 16,4-4 2-16,4-3-1 15,4-4-8-15,4-3 1 0,2 0-9 16,-3-8-6-16,1-9 5 16,-4-3-4-16,-5 0 0 15,-3-4 2-15,-7 2-2 16,-5 4 1-16,-5 1 6 16,-1 6-2-16,0 5 49 15,0 5 15-15,-6 1-44 16,-4 5-26-16,-1 14 5 15,2 3-3-15,6-2-1 16,3 0 3-16,0-2-2 16,2-1-1-16,8-3 7 15,2-7-8-15,2-4 1 16,4-3 12-16,1 0-6 16,-1-10-5-16,1-7 2 15,-2-1-4-15,0 0 0 0,-3-4 2 16,-1 0 0-16,-2-1-2 15,-7-1 0-15,2-1 3 16,-4-1-8-16,-2 1 13 16,0 6-8-16,0 4 7 15,0 5 11-15,0 9 2 16,0 1-4-16,0 0-12 16,0 9-4-16,0 13-1 15,0 6 1-15,0 2 8 16,3 1-5-16,7-3-2 15,1-3 0-15,3-3-1 16,0-5 0-16,4-7-2 0,3-2-59 16,-5-7-186-1,-2-1-423-15</inkml:trace>
  <inkml:trace contextRef="#ctx0" brushRef="#br0" timeOffset="134678.7201">24188 8818 726 0,'0'0'335'16,"0"0"-263"-16,0 0 40 16,0 0-14-16,0 0-38 15,0 0-24-15,68-80-28 16,-41 55 0-16,0 2-8 0,-5-1 0 15,-9 4 4-15,-2 1-3 16,-6 4 0-16,-5 4 1 16,0 3-2-16,0 7 0 15,-3 1-7-15,-10 2 3 16,3 17 3-16,0 3 2 16,4 0 0-16,2-1 2 15,4-3-3-15,0-3 0 16,0-5 0-16,13-7 0 15,2-3 7-15,4 0-6 16,5-5 2-16,1-12 1 16,-1-3-4-16,-1-1 4 0,-2-3-4 15,-3 2 2-15,-2-1-5 16,-5 2 5-16,-1 1-2 16,-4 2 1-16,-3 3 4 15,0 8-5-15,-3 0 4 16,0 6 10-16,0 1-7 15,3 0-7-15,-2 4-3 16,1 15 3-16,-1 5 0 16,1 3 2-16,-1 3-2 15,-1-1 4-15,0-4 5 16,0-3-8-16,0-3-1 16,0-6 7-16,0-4-6 15,0-6-1-15,0-1 0 16,0-2 2-16,0 0-5 15,0 0-9-15,2-5-3 0,5-6-24 16,2 0-8-16,0 5 29 16,1 3 11-16,2 3 1 15,1 0 6-15,1 0 2 16,0 0 7-16,7 6 17 16,-1 2-13-16,2-4 4 15,0-3-9-15,-3-1-3 16,-5 0 6-16,-3 0-11 15,-6-10-19-15,-5-6-186 16,0-4-370-16</inkml:trace>
  <inkml:trace contextRef="#ctx0" brushRef="#br0" timeOffset="134824.8185">24476 8593 891 0,'0'0'156'15,"0"0"-103"-15,0 0-40 16,0 0-4-16,0 0-9 16,0 0-90-16,28 33-354 15</inkml:trace>
  <inkml:trace contextRef="#ctx0" brushRef="#br0" timeOffset="136629.2514">23581 9341 261 0,'0'0'656'16,"0"0"-514"-16,0 0-46 16,0 0 24-16,0 0-34 15,0 0-45-15,-66-42-32 16,49 62-3-16,0 4 13 16,6 0-9-16,4-2-1 15,7-3-5-15,0-7 2 0,0-4-3 16,13-5-3-16,8-3 7 15,2-3-3-15,2-11-3 16,-1-8 3-16,-4-2-4 16,-6 2-2-16,-5 2 2 15,-4 5 2-15,-5 9-2 16,0 3-1-16,0 3-5 16,0 0 4-16,-2 11-6 15,-7 12 8-15,0 5 0 16,0 0 1-16,0 2 3 15,2-4-2-15,1 0-1 16,0-5-1-16,-3-4 0 0,4-6 0 16,1-5 0-16,2-3 0 15,2-3-8-15,0-1-26 16,6-15-61-16,14-3 4 16,3 1 35-16,3 1 42 15,1 1 11-15,1 2 3 16,-2-1-2-16,-3-1 4 15,-2 1 0-15,-1-1 19 16,-4 3 2-16,-4 0 0 16,-1 0-3-16,-4 2-8 15,-1 2-2-15,-3 4-5 16,-2 3 0-16,-1 1 12 16,0 1-17-16,-3 0 7 15,-13 11-17-15,1 7 11 16,-1 1-1-16,5 0 10 0,5 1-9 15,5-3 29-15,1-3-26 16,0-3 2-16,4-4 14 16,11-6-17-16,5-1 10 15,0 0-5-15,-2-14-8 16,0-3 5-16,-8-2-5 16,-3 2 5-16,-5 3-12 15,-2 0-22-15,0 4 1 16,-5 3 13-16,-6 4 1 15,-1 3 11-15,-1 0-2 16,2 0 3-16,2 6-1 16,1 3-1-16,5-1 4 0,1-2-3 15,2 1 6-15,0 0-6 16,0-1 3-16,0 1 0 16,5-2 2-16,8-2 0 15,2-2 1-15,4-1-1 16,1 0-2-16,1 0-11 15,-4-6-69-15,-3 0-2 16,-4-3 45-16,-2 1 24 16,-5-2 6-16,-2-1 7 15,-1 1 0-15,0-3 3 16,2-4 2-16,2 1 0 16,4 2 13-16,2 2-16 0,1 4 13 15,1-1 8-15,1 4-18 16,0 0 13-16,1 3-8 15,-2 2-6-15,0 0 21 16,-3 2-22-16,-2 12 18 16,-2 6-3-16,-4 4 0 15,-1 1 7-15,0 1-5 16,0-1 1-16,0-3 1 16,-7-5-13-16,-1-4 4 15,1-3-12-15,6-5 5 16,1-5-5-16,0 0 2 15,1-9 18-15,14-11-21 16,2-1-8-16,0 1-3 0,2 2-20 16,-4 1 19-1,-2 4 8-15,-2 5 3 0,-3 2 0 16,-1 6 1-16,-3 0 0 16,0 0-1-16,3 3-3 15,2 5 4-15,4 1 3 16,-2-4-2-16,8-2 1 15,-2-3-2-15,2 0 2 16,0-3 4-16,-1-11-6 16,0-6 1-16,-1-4-1 15,-1-1 3-15,-1 2-4 16,-3 4 1-16,-5 5-28 0,-4 6-6 16,-3 7 28-1,0 1-11-15,-1 0 10 16,-10 13 6-16,-1 5 1 0,3 5 14 15,3-1 7-15,5 1 12 16,1-4-21-16,0-6 0 16,3-6-9-16,7-2 8 15,5-5-9-15,-1 0-2 16,5-6-8-16,-1-11-78 16,3-3-68-16,0 2-3 15,-6 1 95-15,-2 6-8 16,-7 6 57-16,-5 4 13 15,-1 1 28-15,0 0 21 16,0 14 67-16,0 2-27 16,-6 3 0-16,0 1-19 0,-1-3 2 15,3 2-13-15,2-4-38 16,2-1-7-16,0 0-12 16,0 0-2-16,5-3-171 15,-1-3-913-15</inkml:trace>
  <inkml:trace contextRef="#ctx0" brushRef="#br0" timeOffset="160217.1837">16433 10405 162 0,'0'0'112'0,"0"0"-48"0,0 0-5 16,0 0 22-16,0 0-15 15,0 0-1-15,0 0-28 16,0 0 58-16,0 0-32 16,1-36-2-16,-1 31-25 15,0-1 14-15,0 3 13 16,0 1-11-16,0 2-27 15,0 0 2-15,0 0-18 16,0 0-4-16,0 0-5 16,0 0-5-16,0 0 4 0,-3 2 1 15,-3 10 1-15,-1-1 16 16,1 2-9-16,-1 1 5 16,-1 0 6-16,-1-1-9 15,0 2 10-15,2-1-4 16,-1 1-4-16,0-1 4 15,0 1-11-15,3 2 0 16,1 0 12-16,-1 0-14 16,1 3 14-16,1 1 3 15,3 1-17-15,0 4 16 16,0 0-15-16,0-1 9 16,0 0 3-16,0-2-12 15,6 0 9-15,-3-4-7 0,1 0 0 16,-1 2 5-16,0 0-7 15,2 0-2-15,-2 0 4 16,2-1 2-16,0-1-8 16,-2-1 0-16,0-4 7 15,0 1-8-15,2-6 10 16,-1-1-7-16,2-1 7 16,1-1-8-16,0-2 6 15,0 1-7-15,1-2 4 16,2-2 0-16,-2 2 1 15,4-3-5-15,-1 0 0 16,0 0 1-16,-1 0-1 16,-1 0 0-16,-2 0-40 0,1 0-83 15,-3 0-107-15,-1 0-177 16</inkml:trace>
  <inkml:trace contextRef="#ctx0" brushRef="#br0" timeOffset="166645.0585">18486 13846 620 0,'0'0'95'0,"0"0"-33"15,0 0 39-15,0 0 18 16,0 0-20-16,0 0-60 16,0 0-14-16,-4-26-19 15,4 47 12-15,5 7 28 16,-1 8 6-16,-2 0-32 16,1 1 15-16,1-1-17 15,1-5-14-15,-2-9 15 16,1-5-17-16,-2-8 5 0,-1-6-2 15,-1-3-4-15,0-3 25 16,0-19 4-16,0-6-28 16,0-7 1-16,0-3-2 15,0-3-1-15,0-2 0 16,0 3 3-16,6 2-4 16,6 9 1-16,2 4 0 15,0 8-3-15,-1 7 3 16,0 4-1-16,-3 6-1 15,1 0 2-15,1 9 2 16,-5 11-2-16,-4 6-12 16,-3 3 12-16,0 3 1 0,-15-3-1 15,-7-1-2-15,6-5 2 16,2-6 4-16,6-4-4 16,8-5-11-16,5-8-134 15,23 0-95-15,11-14-266 16</inkml:trace>
  <inkml:trace contextRef="#ctx0" brushRef="#br0" timeOffset="166834.3953">18906 13783 803 0,'0'0'99'0,"0"0"6"15,0 0-3-15,-86 20-15 0,70 2-37 16,8 7-15-16,8 2-26 15,0-2 0-15,1 1-9 16,19-4 6-16,5-5-6 16,9-4-1-16,1-9-172 15,-1-6-252-15</inkml:trace>
  <inkml:trace contextRef="#ctx0" brushRef="#br0" timeOffset="167195.2916">19073 13912 810 0,'0'0'72'0,"0"0"-14"0,0 0 20 16,0 0-12-16,0 0-22 16,-36 72-19-16,36-52-7 15,12-3-4-15,7-8-12 16,3-5 6-16,1-4-4 15,3 0 0-15,-4-8 6 16,-4-9-10-16,-3-3 2 16,-8 1 5-16,-7-3-7 15,0 3 6-15,-3 1-5 16,-13 7 2-16,-2 5 29 16,-1 6-28-16,-2 0 8 15,4 6-9-15,3 8 3 16,8 2-7-16,6 0 1 0,0 0-1 15,4-3-1-15,18-1-48 16,2-8-205-16,3-4-214 16</inkml:trace>
  <inkml:trace contextRef="#ctx0" brushRef="#br0" timeOffset="167440.9528">19335 13768 726 0,'0'0'151'0,"0"0"-47"16,0 0-80-16,0 0 26 0,0 0 9 15,87 11-25-15,-60 9-7 16,-5 3-18-16,-5 6-2 16,-4-2-2-16,-8 1-4 15,-5 0 6-15,0-2-4 16,-18-2-1-16,-3 1 6 15,-1-6-5-15,-1-2 2 16,7-3-5-16,4-11-135 16,3-3-434-16</inkml:trace>
  <inkml:trace contextRef="#ctx0" brushRef="#br0" timeOffset="167778.9026">19738 13769 784 0,'0'0'102'0,"0"0"49"0,0 0-44 15,0 0-41-15,0 0-1 16,0 0-31-16,100-56-24 16,-64 52-10-16,-4 4 0 15,-10 0-3-15,-6 1-158 16,-11 15-134-16,-5 4-241 15</inkml:trace>
  <inkml:trace contextRef="#ctx0" brushRef="#br0" timeOffset="167929.1473">19787 13972 205 0,'0'0'280'0,"0"0"-213"15,0 0 74-15,0 0 48 16,0 0-107-16,0 0-61 0,117-26-21 15,-81 11-13-15,-5-2-377 16</inkml:trace>
  <inkml:trace contextRef="#ctx0" brushRef="#br0" timeOffset="168236.603">20196 13730 777 0,'0'0'217'0,"0"0"-109"16,0 0-7 0,0 0-35-16,0 0-17 0,0 0-23 15,-77 61-9-15,83-40-14 16,16-4 4-16,5-7-3 16,0-7 4-16,1-3-2 15,-3 0-4-15,-6-3-1 16,-5-11-1-16,-6-3-3 15,-7-2 1-15,-1-4-2 16,0 3-14-16,-13-2 16 16,-5 8-7-16,-1 5-4 15,2 9-9-15,4 0-51 16,5 0-69-16,5 8-119 16,3-1-325-16</inkml:trace>
  <inkml:trace contextRef="#ctx0" brushRef="#br0" timeOffset="168692.3956">20981 13391 690 0,'0'0'152'0,"0"0"-47"16,0 0-32-16,0 0 18 16,0 0-47-16,0 0 7 15,45 27 33-15,-29 0-28 16,-4 0-9-16,3 2-15 16,-3-5-3-16,-1-1-18 0,3-6 2 15,-5-4-12 1,0-7 5-16,-2-3-3 0,-2-3-3 15,1 0 6-15,-2-2-6 16,0-8-2-16,-4-6-165 16,0 2-295-16</inkml:trace>
  <inkml:trace contextRef="#ctx0" brushRef="#br0" timeOffset="169212.6365">21029 13433 538 0,'0'0'161'0,"0"0"-44"15,0 0 7-15,0 0 20 0,0 0-66 16,0 0-16-16,46-29-42 15,-36 48 22-15,5 10 28 16,-4 5-30-16,1 5-1 16,-2-3-12-16,2 1-13 15,0-2 8-15,0-8-20 16,-2-3 6-16,-2-9 15 16,-1-10-19-16,1-5 6 15,1 0-1-15,4-15 14 16,0-11-10-16,4-6-8 15,-8-3-4-15,3-2-1 16,-3 3-2-16,0 0-28 0,-3 10-62 16,-5 9-67-16,-1 10-89 15,0 5-150-15</inkml:trace>
  <inkml:trace contextRef="#ctx0" brushRef="#br0" timeOffset="169442.8217">20979 13646 307 0,'0'0'471'0,"0"0"-359"16,0 0 92-16,0 0-100 16,0 0-31-16,0 0-26 0,53-53-30 15,-16 36-3 1,2 0-8-16,-1 0-3 0,-1 0-3 15,1 1 0-15,-5 4-2 16,-4 1-97-16,-6 2-187 16,-5 4-230-16</inkml:trace>
  <inkml:trace contextRef="#ctx0" brushRef="#br0" timeOffset="170351.6179">21782 13349 581 0,'0'0'142'0,"0"0"-20"0,0 0-8 16,0 0-7-16,0 0-40 15,0 0-8-15,97-42-12 16,-70 42-11-16,-1 0-17 16,-2 0-8-16,-9 12 2 15,-4 3-6-15,-10 6-2 16,-1-1-2-16,-3 2-1 15,-15-3 0-15,1-2 3 16,1-3-5-16,6-2 0 16,6-5-3-16,4-4 2 0,0-3-48 15,21 0-96-15,9-5-113 16,7-12-283-16</inkml:trace>
  <inkml:trace contextRef="#ctx0" brushRef="#br0" timeOffset="170530.0837">22163 13336 603 0,'0'0'175'16,"0"0"-65"-16,0 0 33 16,0 0-30-16,0 0-32 15,0 0-25-15,-80 13-16 16,73 5-18-16,4 4-14 16,3 0-2-16,0 0-4 15,10 0-2-15,12-4 0 0,4-3-88 16,5-10-164-1,-4-5-282-15</inkml:trace>
  <inkml:trace contextRef="#ctx0" brushRef="#br0" timeOffset="171029.7657">22484 13234 608 0,'0'0'171'15,"0"0"6"-15,0 0-10 16,0 0-54-16,0 0-32 15,0 0-15-15,27 0-48 16,-3-4 25-16,0 0-28 16,4 0 1-16,-1 1-6 15,2 1-7-15,-1 0 7 16,0 0-10-16,-2 2 1 16,-4 0 0-16,-7 0-1 15,-8 0 0-15,-6 0 0 16,-1 4-12-16,0 5 11 0,-14 6-1 15,-11 4 4-15,-5 4-1 16,-3-1-1-16,3 2-1 16,3 0-3-16,5-2 4 15,8-3 0-15,5-2 0 16,8-2 0-16,1-3-2 16,0 0-24-16,1-3-70 15,8 1-85-15,1-2-138 16,-2 1-435-16</inkml:trace>
  <inkml:trace contextRef="#ctx0" brushRef="#br0" timeOffset="172178.6491">23090 13198 630 0,'0'0'100'0,"0"0"-78"15,0 0 80-15,0 0 127 16,0 0-56-16,0 0-65 16,0-7-60-16,0-5-20 15,0 0-8-15,0-4-4 16,0-1-15-16,5-2 3 16,11-4-4-16,6-4 3 15,4 1-3-15,4 1 0 0,-2 3-2 16,-4 10 0-16,-5 10 2 15,-9 2-5-15,-3 6 5 16,-4 17-7-16,-3 4 7 16,0 2 0-16,0 1 0 15,0-2 1-15,0-2 2 16,0-5-3-16,8-4 1 16,9-6 3-16,7-5-1 15,7-4-3-15,8-2 2 16,4 0-4-16,3-5-97 15,-4-7-129-15,-6-6-169 16</inkml:trace>
  <inkml:trace contextRef="#ctx0" brushRef="#br0" timeOffset="191178.8088">16977 11078 182 0,'0'0'180'0,"0"0"-154"0,0 0 5 16,0 0 36-16,0 0 10 15,0 0-10-15,0 0-37 16,0 0-10-16,0 0 1 16,0 0-21-16,0 0 1 15,0 0-1-15,0 0 5 16,3 0-5-16,3 0 1 16,4 0 0-16,0 3 11 15,1 0-3-15,4 1-6 16,2-2 2-16,4 4-2 0,1-4 2 15,1 3-5-15,2-3 2 16,0 0-2-16,1 1 0 16,0-1 4-16,-1 0-3 15,0-1-1-15,3 1 0 16,2-2-1-16,0 0 3 16,0 0-2-16,-2 0 1 15,0 1-1-15,-1 0-1 16,1 1 1-16,2-1 0 15,0 0-2-15,1 1 2 16,1-1-2-16,1 0 8 16,1 3-9-16,-1-3 3 15,1-1 0-15,-1 2 0 16,-2-2 0-16,-2 1 0 0,-1 0-1 16,-2-1 1-16,2 0 0 15,-2 0 0-15,4 0-5 16,2 0 5-16,2 0 0 15,2 0 0-15,4 0 0 16,0 0 2-16,2-4-1 16,1 1-1-16,1 1 0 15,-4 1 0-15,0 0 0 16,-1 1-5-16,-3 0 5 16,0 0-6-16,-2 0-3 15,-2 1 3-15,-2 4-2 16,-1-2-22-16,-4-1-36 15,-1-1-47-15,-5-1-47 0,-7 0-155 16</inkml:trace>
  <inkml:trace contextRef="#ctx0" brushRef="#br0" timeOffset="201688.7317">9742 16692 377 0,'0'0'40'0,"0"0"13"16,0 0 8-16,0 0 17 15,0 0 10-15,0 0-33 16,0 0 20-16,0 0 4 16,-34-5-23-16,31 1-10 15,-2 1 16-15,0 2-12 16,-1-2-24-16,1 2-12 16,2-1-3-16,0 2 2 15,3 0-10-15,0 0 6 16,0 0-7-16,0 0 9 0,10 0-10 15,8 0-2 1,6 0 0-16,1 0 1 0,-1 0 2 16,0 0-2-16,-2 2 6 15,-1 2-7-15,-3 0 1 16,0-2 0-16,-6 0 0 16,1-2 0-16,-4 0 0 15,-1 0 0-15,1 0-1 16,-5 0 0-16,1 0 0 15,-2 0-23-15,0 0-28 16,0 0-62-16,-3 0-75 16,0-2-216-16</inkml:trace>
  <inkml:trace contextRef="#ctx0" brushRef="#br0" timeOffset="203547.5737">16585 16878 592 0,'0'0'87'0,"0"0"-65"16,0 0 46-16,0 0 3 16,0 0-12-16,0 0-28 15,-1-1-16-15,2 1 9 16,9 0 15-16,8 0 18 15,1 0-17-15,3 0-14 0,3 0 13 16,2 0-15-16,3 0-12 16,0-2 1-16,2-4 2 15,0 1-15-15,-2 2 12 16,-4-1-12-16,-2 1-3 16,-3 1 1-16,-3 2 4 15,-1-5-4-15,-1 2-50 16,-7-5-218-16,-8-8-646 15</inkml:trace>
  <inkml:trace contextRef="#ctx0" brushRef="#br0" timeOffset="205647.4656">17246 17304 695 0,'0'0'62'15,"0"0"-39"-15,0 0 37 16,-88-5 37-16,62 11-26 16,0 8-6-16,5 5-37 15,3 4 25-15,9 2-37 16,6 2 12-16,3 2 12 16,0-5-13-16,12-1-4 15,8-3-14-15,3-7-2 16,1-6 6-16,0-7-4 0,-1 0 4 15,-1 0 1-15,0-17 0 16,-3 0-2-16,-2-5-11 16,-1 0 0-16,-5-2 7 15,-4 0-6-15,-2 4-2 16,-2 6 2-16,-3 6 0 16,0 4 0-16,0 2-1 15,0 2-1-15,0 0 0 16,0 11-1-16,0 10 1 15,-2 6 0-15,-4 6 0 16,-1 1 2-16,-1 5-2 16,0-1 0-16,0-1 2 0,-3-1-2 15,4 0 2 1,-3-5-2-16,2-5 0 0,2-4 1 16,1-7-1-16,2-7 0 15,-1-4-2-15,3-4 4 16,-1 0 0-16,1 0 3 15,1-7-4-15,0-7 1 16,0-1-2-16,16 1 2 16,2-4-5-16,3 3 5 15,3-1-2-15,1 7 0 16,2-2-3-16,0 2 3 16,3 5-5-16,0 1-52 15,-1-1-88-15,0-1-151 16,-5-4-433-16</inkml:trace>
  <inkml:trace contextRef="#ctx0" brushRef="#br0" timeOffset="206063.4193">17904 17386 742 0,'0'0'167'16,"0"0"-81"-16,0 0 6 16,0 0-14-16,0 0-16 15,0 0-39-15,44-16 4 16,-15 13-21-16,5 1-1 15,0 0 1-15,1 2-6 0,-2 0 0 16,-7 0-138-16,-5 0-164 16</inkml:trace>
  <inkml:trace contextRef="#ctx0" brushRef="#br0" timeOffset="206247.6138">17984 17624 383 0,'0'0'396'0,"0"0"-380"0,0 0 27 15,0 0 31 1,108-28-46-16,-73 19-25 0,1 0-3 16,-1-1-71-16,-4 0-501 15</inkml:trace>
  <inkml:trace contextRef="#ctx0" brushRef="#br0" timeOffset="206788.9675">18878 17251 763 0,'0'0'97'0,"0"0"-87"0,0 0 90 15,0 0 39-15,0 0-26 16,0 0-30-16,3 97-13 16,2-68-23-16,3 0-21 15,-2 1 7-15,2 0-18 16,-1-4 6-16,2 1-4 16,0-6-16-16,0-3 4 15,1-3-4-15,-4-4-1 16,5-5 0-16,2-2-40 0,-1-4-74 15,3-4-263-15</inkml:trace>
  <inkml:trace contextRef="#ctx0" brushRef="#br0" timeOffset="206999.0939">19283 17469 974 0,'0'0'94'0,"0"0"-81"15,0 0 40 1,103-15-27-16,-67 10-25 0,3 1-1 16,-3-1-128-16,1-2-610 15</inkml:trace>
  <inkml:trace contextRef="#ctx0" brushRef="#br0" timeOffset="207645.4077">19990 17231 792 0,'0'0'107'0,"0"0"45"16,0 0-41-16,0 0-67 16,0 0-33-16,0 0 37 15,-16 51 10-15,16-22-20 0,0 4-7 16,3 0-8-16,-3 1-3 16,0-3-9-16,0-4-3 15,0-10-4-15,0-1-4 16,0-9 0-16,0-4 9 15,0-3-7-15,0 0 1 16,0-7 9-16,0-12-10 16,0-11-1-16,0-3-1 15,0-3 2-15,6-3-5 16,8-1 3-16,5 0-14 16,4 3 11-16,2 4-16 15,3 4 3-15,-1 9 5 16,3 4-14-16,0 8 21 15,-2 6 3-15,-4 2-6 16,-5 0 7-16,-3 12 0 0,-5 9 0 16,-4 2 0-16,-7 3-5 15,0 3 4-15,-10-2 1 16,-14 5 0-16,-3-2 4 16,-7-1-1-16,1 2-6 15,-1-8-4-15,-4-6-279 16</inkml:trace>
  <inkml:trace contextRef="#ctx0" brushRef="#br0" timeOffset="211178.8781">9879 15901 339 0,'0'0'163'0,"0"0"-96"16,0 0 28-1,0 0 6-15,0 0-27 0,0 0-42 16,0 0-14-16,0 0 22 16,0-29-24-16,0 26-3 15,-5 1 20-15,-3 1-14 16,2 1 4-16,-3 0-1 15,0 0-3-15,-3 0 4 16,-2 0-9-16,0 0 7 16,-3 8-10-16,0-3-8 15,1 2 5-15,-2 1-6 16,3-2-1-16,-1 2 4 16,2 1-5-16,3-1 3 15,0 0-3-15,1 1 0 0,-2 1 4 16,-2 4-4-16,1 3 1 15,-1 0 2-15,-3 5-2 16,-2 0 19-16,-1 2 3 16,-1 0-8-16,1-3 1 15,3 2-10-15,2-2 10 16,4-3 9-16,4 1-23 16,2-2 6-16,4 4 1 15,-2 1 4-15,3 0 0 16,0 2-5-16,0 3 9 15,0-1-4-15,0 3-4 16,4 0 5-16,1-2-4 16,-1 0-7-16,1-1 6 15,0-5-6-15,0 1-3 16,3-2 4-16,-1 2-1 0,5-3 0 16,0 4 7-16,0-3-10 15,1 1-2-15,-1 0 0 16,3-2 2-16,-1 1 2 15,2-3 0-15,2 2-2 16,1-5 0-16,-2-1 8 16,5-4-8-16,-1-1 0 15,1-4 0-15,0 1-7 16,3-5 10-16,-3 0-3 16,2 0 0-16,-2 0 2 15,1-3 0-15,-1-4-2 16,-2-2 2-16,2-1-2 0,-1-1 4 15,2 0-1-15,-1-3-3 16,1 1 1-16,0-1-2 16,2-3 1-16,-4 3 0 15,3-3 0-15,-2-2 6 16,-5 1-2-16,2-3-4 16,-4-2-5-16,-2 0 5 15,-4-4 0-15,0-2 3 16,-4-2 1-16,-2-1-2 15,0 3-1-15,-3 1-1 16,0 1 2-16,0 3-4 16,0 3 10-16,0 0-8 15,0 2 2-15,0 0 0 0,0-1 4 16,0 3-6-16,0-4 9 16,0 1-1-16,-5-2-5 15,0-1 8-15,0 2-1 16,-1 3-10-16,1-2 2 15,-2 3 0-15,-1 0-1 16,0 1 11-16,-2 0-10 16,0-3-2-16,0 4 0 15,-2-2 1-15,1 0 0 16,-4 1-1-16,2 2-2 16,-5 0 1-16,4 1 2 15,0 4-2-15,0 0 0 16,-2 2 1-16,5 3 3 15,-2 1-3-15,2-1-1 0,1 3-1 16,0-2 2-16,-1 2 0 16,-1-1-2-16,-1 1 7 15,-2 1-9-15,-6 0 4 16,0 0-3-16,-3 1 1 16,-4 8 1-16,-2 6 1 15,5 0-3-15,-1 2-11 16,3 3-18-16,2 4-17 15,4 5-33-15,-2 7-89 16,5-1-113-16,-2 0-219 16</inkml:trace>
  <inkml:trace contextRef="#ctx0" brushRef="#br0" timeOffset="212897.8106">16748 15894 456 0,'0'0'136'0,"0"0"-9"15,0 0-28-15,0 0-29 16,0 0 13-16,0 0-20 15,-5-56-11-15,-5 56-32 16,-2 0-6-16,-3 0-4 16,-3 9 4-16,2 3 6 15,-4 4-3-15,-2 3-2 0,2 4 9 16,-3 4-4-16,0 2-3 16,0 1 12-16,0 1-4 15,2 0-2-15,-1 2 4 16,4 3-18-16,2 1 8 15,3 3-9-15,5 3 2 16,2 3-5-16,3 3-2 16,1 2 6-16,-1-1-8 15,3 0-1-15,0-1 2 16,0-3-1-16,0-1 3 16,0-6-4-16,0-2 0 15,0-9-5-15,11-3 5 0,2-3 0 16,1-2 0-16,6-6-1 15,1-2 2-15,3-4 0 16,2-4 2-16,6-4-3 16,3 0-2-16,2-7 2 15,2-8 0-15,1-4 0 16,4-1 2-16,-2-3-6 16,0-2 5-16,0 1-1 15,-6-5 5-15,-3-2-3 16,-4-4-2-16,-3-2 2 15,-4-3 0-15,-4-3 0 16,-5 0-4-16,-5-3 5 16,-5 1-3-16,-3 3 6 15,0 3-3-15,0 2-3 0,-6 1 0 16,-9 2-1-16,-3 0 4 16,-3-2-3-16,-6 2 0 15,1-1-3-15,-3 0 2 16,-2 3 0-16,0 3 1 15,-1 5-1-15,-2 8 0 16,1 6 1-16,0 7 0 16,-3 3 2-16,0 0 4 15,1 8-6-15,-1 9-1 16,2 8-12-16,4 7 13 16,2 7-4-16,1 5-88 15,2 1-101-15,-3-5-187 16</inkml:trace>
  <inkml:trace contextRef="#ctx0" brushRef="#br0" timeOffset="221978.7707">11565 10690 657 0,'0'0'114'0,"0"0"-52"0,0 0-12 16,0 0 57-16,0 0 16 16,0 0-53-16,0 0-26 15,0 0-36-15,-8 0-6 16,8 0 7-16,0 0-3 16,0 0-3-16,0 0-3 15,15 0 5-15,4 3 2 16,8 5 4-16,3-3-3 15,4 0 11-15,3 2-8 16,2-4-1-16,-1 0-4 16,2 0-5-16,-3 0 5 15,-7 2-6-15,-4 0 2 16,-6 1-1-16,-3-5-1 0,-6 3 0 16,-1-3 2-1,1 1 3-15,-2-2-1 0,-1 0 2 16,2 0 3-16,-1 0 7 15,-3 0-16-15,1 0 6 16,1-5-3-16,-2 2-1 16,0-3-4-16,0 1-12 15,0-2-79-15,0 0-45 16,-5-7-86-16,-1 0-171 16</inkml:trace>
  <inkml:trace contextRef="#ctx0" brushRef="#br0" timeOffset="222396.7269">11923 10487 686 0,'0'0'115'0,"0"0"-4"15,0 0-5-15,0 0-48 16,0 0 9-16,0 0-45 15,-6-7-10-15,6 7-9 16,4 0 1-16,14 1-4 16,3 8 9-16,6 3 12 15,6-2 0-15,-4 3-15 16,1 4 0-16,-2-3-3 16,-4 5-3-16,-1 0 1 0,-7 2 0 15,-4 3 1-15,-6 2-3 16,-6 2 2-16,0 2-1 15,0-1 3-15,-16 4-1 16,-2-2 5-16,-8 0-5 16,1-3 7-16,-2 0 10 15,-2-5-5-15,3-2-1 16,0-6-9-16,3 0 1 16,0-7-4-16,7-4-1 15,0-4-89-15,3 0-192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9:01.84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A13D0B7-B4DE-4461-BBA3-0F2221157EC3}" emma:medium="tactile" emma:mode="ink">
          <msink:context xmlns:msink="http://schemas.microsoft.com/ink/2010/main" type="writingRegion" rotatedBoundingBox="17017,953 18984,574 19130,1334 17163,1713"/>
        </emma:interpretation>
      </emma:emma>
    </inkml:annotationXML>
    <inkml:traceGroup>
      <inkml:annotationXML>
        <emma:emma xmlns:emma="http://www.w3.org/2003/04/emma" version="1.0">
          <emma:interpretation id="{6406AEB6-6777-405D-8E05-85B25C07E04A}" emma:medium="tactile" emma:mode="ink">
            <msink:context xmlns:msink="http://schemas.microsoft.com/ink/2010/main" type="paragraph" rotatedBoundingBox="17017,953 18984,574 19130,1334 17163,17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530AD1-A851-4F02-A80C-D34D6D11ABE3}" emma:medium="tactile" emma:mode="ink">
              <msink:context xmlns:msink="http://schemas.microsoft.com/ink/2010/main" type="line" rotatedBoundingBox="17017,953 18984,574 19130,1334 17163,1713"/>
            </emma:interpretation>
          </emma:emma>
        </inkml:annotationXML>
        <inkml:traceGroup>
          <inkml:annotationXML>
            <emma:emma xmlns:emma="http://www.w3.org/2003/04/emma" version="1.0">
              <emma:interpretation id="{1E899172-F49F-4285-ABBC-100C8D643B46}" emma:medium="tactile" emma:mode="ink">
                <msink:context xmlns:msink="http://schemas.microsoft.com/ink/2010/main" type="inkWord" rotatedBoundingBox="17017,953 18240,717 18386,1477 17163,1713"/>
              </emma:interpretation>
              <emma:one-of disjunction-type="recognition" id="oneOf0">
                <emma:interpretation id="interp0" emma:lang="" emma:confidence="0.5">
                  <emma:literal>peps</emma:literal>
                </emma:interpretation>
                <emma:interpretation id="interp1" emma:lang="" emma:confidence="0.5">
                  <emma:literal>pep'. 2</emma:literal>
                </emma:interpretation>
                <emma:interpretation id="interp2" emma:lang="" emma:confidence="0">
                  <emma:literal>pepper</emma:literal>
                </emma:interpretation>
                <emma:interpretation id="interp3" emma:lang="" emma:confidence="0">
                  <emma:literal>peeps</emma:literal>
                </emma:interpretation>
                <emma:interpretation id="interp4" emma:lang="" emma:confidence="0">
                  <emma:literal>prepupa</emma:literal>
                </emma:interpretation>
              </emma:one-of>
            </emma:emma>
          </inkml:annotationXML>
          <inkml:trace contextRef="#ctx0" brushRef="#br0">17115 1460 570 0,'0'0'452'0,"0"0"-330"16,0 0-109-16,0 0-5 0,0 0-5 16,0 0 58-1,0 0 13-15,32 70-31 0,-23-33-12 16,-4-1-9-16,-1-1-11 15,-2-5 4-15,-2-8-9 16,0-7-1-16,0-8-1 16,0-6-3-16,0-1 6 15,0 0 17-15,0-11 7 16,0-9-16-16,0-6-14 16,-3-7-1-16,0-1 2 15,0-5 3-15,1-2-5 16,2-1 0-16,0 4-3 15,0 7 0-15,5 11 1 16,7 9-7-16,3 10 8 16,3 1-4-16,1 5 4 0,-2 16-1 15,-3 6-4-15,-6 5 6 16,-5-1 0-16,-3 1 7 16,0-3-14-16,-9-3 13 15,-5-6-6-15,1-3 0 16,4-8 1-16,4-4-10 15,5-5-17-15,0 0-120 16,0-17-156-16,16-13-682 16</inkml:trace>
          <inkml:trace contextRef="#ctx0" brushRef="#br0" timeOffset="363.4572">17424 979 836 0,'0'0'111'0,"0"0"55"15,0 0-57-15,0 0-46 0,0 0-27 16,0 0-14-16,-16 26 18 16,12-9-19-16,4 1-17 15,0-2 3-15,0-1-5 16,0-5-2-16,0-3-44 15,4-5-110-15,6-2-181 16,-2-5-282-16</inkml:trace>
          <inkml:trace contextRef="#ctx0" brushRef="#br0" timeOffset="1719.2591">17327 1017 893 0,'0'0'137'0,"0"0"-31"0,0 0-39 16,0 0-3-16,0 0-33 15,0 0-22-15,69-14 20 16,-41 14-22-16,-6 7-1 16,-4 8-1-16,-8 2-5 15,-7 0 0-15,-3 3 0 16,0 2 4-16,-18-3 2 16,-6-2-6-16,4-3 0 15,4-8 0-15,8-3-72 16,5-3-35-16,3 0-62 15,3-20-296-15</inkml:trace>
          <inkml:trace contextRef="#ctx0" brushRef="#br0" timeOffset="1933.3904">17611 947 836 0,'0'0'111'0,"0"0"55"16,0 0-101-16,0 0-11 15,0 0 4-15,0 0-5 16,-71 56-31-16,69-33 2 16,2-1-23-16,0-1 3 15,23 0-4-15,8-6-35 16,6-8-153-16,3-7-219 16</inkml:trace>
          <inkml:trace contextRef="#ctx0" brushRef="#br0" timeOffset="2752.9432">17396 906 734 0,'0'0'93'16,"0"0"-7"-16,0 0 100 16,0 0-39-16,0 0-61 15,0 0-33-15,2-26-16 16,-2 27-36-16,0 17 0 16,3 6 12-16,0 5 7 15,1 0-8-15,3 0-9 0,0-2 1 16,2-5-4-16,-2-3 5 15,2-4-10-15,3-3 2 16,5-3-100-16,-1-9-173 16,-1 0-423-16</inkml:trace>
          <inkml:trace contextRef="#ctx0" brushRef="#br0" timeOffset="3564.2923">17928 1137 1045 0,'0'0'17'0,"0"0"-8"15,0 0 70-15,-11 77-8 16,11-48-18-16,0 4-12 16,0-1-4-16,8-3-24 15,-3-3-1-15,-1-8 5 16,-1-7-9-16,-3-6-4 15,0-5 6-15,0 0 0 16,0 0 19-16,0-19 7 16,0-7-30-16,0-9-3 15,0-1-3-15,0-4 0 16,0 3-4-16,0 1 4 16,0 6 0-16,7 9 0 15,-1 9 0-15,-2 5-6 0,1 5 1 16,-2 2 5-1,0 0-4-15,2 0-5 0,-1 13 9 16,-3 4-4-16,-1 3 7 16,0 1-3-16,-1-1 1 15,-11-2 7-15,3-4-7 16,3-4-1-16,6-8-28 16,0-2-131-16,7-1-199 15,14-20-180-15</inkml:trace>
          <inkml:trace contextRef="#ctx0" brushRef="#br0" timeOffset="3834.571">18139 865 937 0,'0'0'40'0,"0"0"-27"16,0 0 18-16,0 0-1 15,0 0 7-15,0 0 36 16,38 19-53-16,-28-4-3 16,-5 3 20-16,-1 0-5 15,-4 0-2-15,0 1-1 16,0-3-18-16,0-3-10 16,0-4-1-16,5-2 5 0,14-2-5 15,8-4-70-15,-3-1-158 16,4 0-354-16</inkml:trace>
        </inkml:traceGroup>
        <inkml:traceGroup>
          <inkml:annotationXML>
            <emma:emma xmlns:emma="http://www.w3.org/2003/04/emma" version="1.0">
              <emma:interpretation id="{C03B2646-9BF7-48C7-976B-931C45F13E63}" emma:medium="tactile" emma:mode="ink">
                <msink:context xmlns:msink="http://schemas.microsoft.com/ink/2010/main" type="inkWord" rotatedBoundingBox="18603,898 19030,816 19106,1207 18678,1289"/>
              </emma:interpretation>
            </emma:emma>
          </inkml:annotationXML>
          <inkml:trace contextRef="#ctx0" brushRef="#br0" timeOffset="4564.4509">18688 1102 981 0,'0'0'151'0,"0"0"-130"15,0 0 3-15,-6 72 63 16,6-45-8-16,0-2-33 16,0-2-21-16,0-5-1 15,0-5-16-15,0-5-5 16,0-7 4-16,0-1-6 15,-1 0 16-15,-2-4-6 16,1-14 10-16,-2-8-21 16,4-5 5-16,-3-2-9 0,3-3 4 15,0 0-1 1,0 4 1-16,9 3 0 0,3 10 0 16,1 4-5-16,-1 6 8 15,-1 6-10-15,-1 3 5 16,-3 0-5-16,0 7 5 15,-6 10-1-15,-1 5 3 16,0 5-2-16,-18 1 4 16,-3-1-1-16,2-5 0 15,7-7 1-15,5-7 2 16,6-5-4-16,1-3-36 16,6-3-132-16,16-20-156 15,6-8-397-15</inkml:trace>
          <inkml:trace contextRef="#ctx0" brushRef="#br0" timeOffset="4853.1368">18912 860 729 0,'0'0'201'0,"0"0"-114"16,0 0 5-16,0 0-18 15,0 0-41-15,0 0-30 16,58-32 13-16,-38 32-14 15,-3 8 5-15,-6 5 5 16,-5 1-10-16,-4 3 5 16,-2-3 20-16,-2 3 21 15,-15 2-3-15,-3-1-10 0,0-1-18 16,7-1-4-16,7-4-8 16,6 0-4-16,0-2-1 15,13 1 2-15,14-3-4 16,3 2-13-16,-3 2-96 15,-4-2-126-15,-9 5-312 16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8:34.49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F6E6E87-EC51-4127-B731-55D9D55EDEA0}" emma:medium="tactile" emma:mode="ink">
          <msink:context xmlns:msink="http://schemas.microsoft.com/ink/2010/main" type="writingRegion" rotatedBoundingBox="10799,2876 21258,1917 21724,7008 11265,7967"/>
        </emma:interpretation>
      </emma:emma>
    </inkml:annotationXML>
    <inkml:traceGroup>
      <inkml:annotationXML>
        <emma:emma xmlns:emma="http://www.w3.org/2003/04/emma" version="1.0">
          <emma:interpretation id="{6469BF03-4016-4955-930F-BD1F0FA04710}" emma:medium="tactile" emma:mode="ink">
            <msink:context xmlns:msink="http://schemas.microsoft.com/ink/2010/main" type="paragraph" rotatedBoundingBox="13858,2422 20879,2175 20961,4499 13940,47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4877847-8E99-4D65-BC33-458EBB1C2388}" emma:medium="tactile" emma:mode="ink">
              <msink:context xmlns:msink="http://schemas.microsoft.com/ink/2010/main" type="inkBullet" rotatedBoundingBox="13872,2808 14024,2802 14037,3168 13885,3173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13905 2864 753 0,'0'0'184'0,"0"0"-35"0,0 0-57 15,0 0 19-15,0 0-16 16,0 0-46-16,-24-56-19 15,24 56-24-15,0 17-6 16,0 15 0-16,0 11 1 16,0 5 0-16,0 4-1 15,0-2 0-15,3-7 1 16,4-8 1-16,-1-11 4 16,2-8-6-16,-5-11 0 15,-2-5 3-15,-1 0-2 16,0-8 8-16,0-18 9 15,0-9-16-15,0-6-2 0,0-2 0 16,2-4-1-16,7 2-1 16,1 6-3-16,3 12 8 15,-1 7-7-15,0 11-3 16,0 9 6-16,-1 0-1 16,2 2-6-16,-1 16 5 15,-4 6-3-15,-3 4 6 16,-5 5-1-16,0-1 1 15,-8 2 5-15,-7-3-5 16,-2-4 2-16,7-5-5 16,7-10 1-16,3-10-148 15,16-2-174-15,14-19-299 0</inkml:trace>
      </inkml:traceGroup>
      <inkml:traceGroup>
        <inkml:annotationXML>
          <emma:emma xmlns:emma="http://www.w3.org/2003/04/emma" version="1.0">
            <emma:interpretation id="{24898FDF-1192-431A-8373-5CE2ABCF0D8D}" emma:medium="tactile" emma:mode="ink">
              <msink:context xmlns:msink="http://schemas.microsoft.com/ink/2010/main" type="line" rotatedBoundingBox="14366,2405 20879,2175 20912,3096 14399,3326"/>
            </emma:interpretation>
          </emma:emma>
        </inkml:annotationXML>
        <inkml:traceGroup>
          <inkml:annotationXML>
            <emma:emma xmlns:emma="http://www.w3.org/2003/04/emma" version="1.0">
              <emma:interpretation id="{1F18A154-736C-484B-9951-077ECB9E3B3F}" emma:medium="tactile" emma:mode="ink">
                <msink:context xmlns:msink="http://schemas.microsoft.com/ink/2010/main" type="inkWord" rotatedBoundingBox="14372,2549 14517,2543 14533,2994 14387,3000"/>
              </emma:interpretation>
              <emma:one-of disjunction-type="recognition" id="oneOf1">
                <emma:interpretation id="interp1" emma:lang="" emma:confidence="0.5">
                  <emma:literal>,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}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433.2294">14381 2578 724 0,'0'0'79'16,"0"0"40"-16,0 0 5 15,0 0-26-15,0 0-27 0,0 0-42 16,-9-29-15-1,9 29-4-15,4 0-7 0,11 7 42 16,1 4-25-16,4 0-10 16,-2 1-1-16,-3 1-9 15,-3 3 2-15,-2 0 2 16,-7 3-2-16,-3-3 0 16,0 1-2-16,0-3 0 15,-6-2 5-15,5-2-2 16,1-1-3-16,0-3 0 15,0 2 0-15,8-2 1 16,3 1 0-16,1 0-1 16,0 1 9-16,-8 4-2 15,-2 5-7-15,-2 5 5 16,0 2-5-16,-15 4 7 0,-2 0-7 16,4-2 0-1,6 1 0-15,7-5-134 0,0-5-234 16</inkml:trace>
        </inkml:traceGroup>
        <inkml:traceGroup>
          <inkml:annotationXML>
            <emma:emma xmlns:emma="http://www.w3.org/2003/04/emma" version="1.0">
              <emma:interpretation id="{C61D375F-02C3-4F39-A0BB-D6E91BEA307F}" emma:medium="tactile" emma:mode="ink">
                <msink:context xmlns:msink="http://schemas.microsoft.com/ink/2010/main" type="inkWord" rotatedBoundingBox="15050,2975 15520,2958 15530,3252 15060,3269"/>
              </emma:interpretation>
              <emma:one-of disjunction-type="recognition" id="oneOf2">
                <emma:interpretation id="interp6" emma:lang="" emma:confidence="0.5">
                  <emma:literal>=</emma:literal>
                </emma:interpretation>
                <emma:interpretation id="interp7" emma:lang="" emma:confidence="0">
                  <emma:literal>-</emma:literal>
                </emma:interpretation>
                <emma:interpretation id="interp8" emma:lang="" emma:confidence="0">
                  <emma:literal>I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1543.3908">15052 3030 848 0,'0'0'396'0,"0"0"-342"15,0 0 10-15,0 0-46 16,0 0-1-16,86-32-3 16,-31 19-14-16,2 5-7 0,-6-1-194 15,-15 6-235-15</inkml:trace>
          <inkml:trace contextRef="#ctx0" brushRef="#br0" timeOffset="1693.8395">15239 3263 716 0,'0'0'292'0,"0"0"-238"15,0 0 34-15,126-58-74 16,-74 33-14-16,4-3-94 15,-3 1-314-15</inkml:trace>
        </inkml:traceGroup>
        <inkml:traceGroup>
          <inkml:annotationXML>
            <emma:emma xmlns:emma="http://www.w3.org/2003/04/emma" version="1.0">
              <emma:interpretation id="{28C0D2BC-78E8-4F67-8D8F-397B647EBAA9}" emma:medium="tactile" emma:mode="ink">
                <msink:context xmlns:msink="http://schemas.microsoft.com/ink/2010/main" type="inkWord" rotatedBoundingBox="16561,2327 20487,2189 20520,3110 16593,3249"/>
              </emma:interpretation>
              <emma:one-of disjunction-type="recognition" id="oneOf3">
                <emma:interpretation id="interp11" emma:lang="" emma:confidence="0.5">
                  <emma:literal>81 t).</emma:literal>
                </emma:interpretation>
                <emma:interpretation id="interp12" emma:lang="" emma:confidence="0.5">
                  <emma:literal>8 l I).</emma:literal>
                </emma:interpretation>
                <emma:interpretation id="interp13" emma:lang="" emma:confidence="0">
                  <emma:literal>8/ I).</emma:literal>
                </emma:interpretation>
                <emma:interpretation id="interp14" emma:lang="" emma:confidence="0">
                  <emma:literal>86 t).</emma:literal>
                </emma:interpretation>
                <emma:interpretation id="interp15" emma:lang="" emma:confidence="0">
                  <emma:literal>86th).</emma:literal>
                </emma:interpretation>
              </emma:one-of>
            </emma:emma>
          </inkml:annotationXML>
          <inkml:trace contextRef="#ctx0" brushRef="#br0" timeOffset="3622.8304">19344 2601 760 0,'0'0'237'16,"0"0"-74"-16,0 0-18 0,0 0-37 16,0 0-55-16,0 0-8 15,-14-22-24-15,14 22 1 16,0 0-13-16,-2 0-9 15,2 0 3-15,-2 9-2 16,2 6 1-16,-1 1 5 16,1 0-5-16,0-3 1 15,0-3-1-15,0-3 0 16,6-4-1-16,7-3-1 16,-1 0 3-16,3 0 8 15,-3-11-11-15,-4-2 4 16,-5-1 1-16,-3 1-5 0,0-1-1 15,0 3-7-15,-9 3-2 16,-3 3 7-16,-1 5-23 16,2 5-31-16,-3 14-167 15,4 5-440-15</inkml:trace>
          <inkml:trace contextRef="#ctx0" brushRef="#br0" timeOffset="101850.4912">17814 2776 864 0,'0'0'89'0,"0"0"-33"16,0 0-4-16,0 0 17 15,0 0-19-15,0 0-31 16,0-7-11-16,5 7-6 0,8 0-1 15,2 5-1-15,4 1-77 16,4-4-209-16,-2-2-385 16</inkml:trace>
          <inkml:trace contextRef="#ctx0" brushRef="#br0" timeOffset="9445.22">19335 2641 600 0,'0'0'181'0,"0"0"-16"15,0 0-81-15,0 0 30 16,0 0-29-16,0 0-22 15,0 0-6-15,0 0-22 16,0-35 14-16,0 34-15 16,0 1-3-16,-1 0-6 0,0 0-17 15,-4 0-5-15,-2 2-2 16,-1 12 4-16,-2 3-5 16,4-1 1-16,4-2-1 15,2-2 4-15,0-3-3 16,0-4 0-16,5-2-1 15,8-3-1-15,2 0 1 16,3 0 14-16,-1-12-13 16,-1-2 1-16,-7 3-1 15,-6-1 1-15,-3 5-2 16,0 3-2-16,-2 1 1 16,-11 3-2-16,0 0 3 15,-6 0-5-15,3 9 2 0,3 6-59 16,3 4-70-1,3 1-248-15</inkml:trace>
          <inkml:trace contextRef="#ctx0" brushRef="#br0" timeOffset="11266.632">18447 2914 205 0,'0'0'563'16,"0"0"-488"-16,0 0 17 15,0 0-11-15,0 0 35 16,0 0-34-16,-21-20-14 0,21 15-17 16,0 4-19-1,0-6-10-15,0-1-8 0,3 1 1 16,7-2 4-16,2 4-8 16,0-1 4-16,5 2-13 15,-1 4 1-15,-1 0-6 16,1 2 2-16,-2 13 1 15,-3 0 0-15,-3 5 3 16,-3-2-3-16,-5 1 0 16,0-2-1-16,0 0-19 15,-2-2-44-15,-9-1-54 16,-3-3-159-16,-1-4-267 16</inkml:trace>
          <inkml:trace contextRef="#ctx0" brushRef="#br0" timeOffset="102371.3045">19282 2668 830 0,'0'0'89'0,"0"0"13"16,0 0 32-16,0 0-53 15,0 0-27-15,0 0-27 16,-10 0-27-16,10 0-11 16,11 0-83-16,7 0-80 15,5 0-185-15</inkml:trace>
          <inkml:trace contextRef="#ctx0" brushRef="#br0" timeOffset="2721.742">17902 2832 1058 0,'0'0'172'16,"0"0"-131"-16,0 0 11 15,0 0-12-15,0 0-5 16,0 0-9-16,-23 18-12 15,23-18 1-15,0 0-11 16,0 0 21-16,0 0-2 16,0-8-8-16,0-2-1 15,1-6-1-15,-1 3-11 16,0 6 4-16,0 0-3 0,-10 6 5 16,2 1-8-16,-3 0-2 15,3 0 1-15,3 8 0 16,5 2-4-16,0 0-9 15,9-1-3-15,18 2-29 16,7-5-107-16,6-6-222 16</inkml:trace>
          <inkml:trace contextRef="#ctx0" brushRef="#br0" timeOffset="-1517.0412">20433 2297 898 0,'0'0'42'0,"0"0"85"16,41 112-24-16,-28-54-8 16,-1 3-45-16,-9 3-1 15,-3 1-20-15,-8 2-22 16,-17 2-2-16,-6-3-3 15,-12-3-1-15,-7-5 4 16,-8-3-5-16,-12-6-139 16,-1-9-226-16</inkml:trace>
          <inkml:trace contextRef="#ctx0" brushRef="#br0" timeOffset="-1783.9004">19844 2914 538 0,'0'0'545'0,"0"0"-505"16,0 0 110-16,0 0-59 16,0 0-43-16,0 0-27 15,18 50-16-15,-18-34 6 16,-15-1 0-16,-6 2-10 15,-1-3 9-15,3-2-10 16,7-3 2-16,7-6-2 16,4 0 0-16,1-3-7 15,3 0 6-15,18 0 1 16,7 3-2-16,6 3 6 0,3 1-4 16,-2 0 4-1,-2 1-1-15,-2-2 6 0,-3-2-8 16,-1-4 0-16,-3 0-1 15,-4 0-111-15,-3-17-291 16</inkml:trace>
          <inkml:trace contextRef="#ctx0" brushRef="#br0" timeOffset="102870.6043">20185 2588 732 0,'0'0'104'0,"0"0"-1"15,0 0-28-15,0 0-55 16,0 0-1-16,0 0-19 16,-8-10-46-16,8 8-200 15,1-3-470-15</inkml:trace>
          <inkml:trace contextRef="#ctx0" brushRef="#br0" timeOffset="-4933.4822">16723 2396 314 0,'0'0'477'0,"0"0"-417"0,0 0 8 16,-77 129 73-16,53-62-46 15,5 4-46-15,7 4-12 16,5 5-20-16,7-3-12 16,0 1-5-16,25-6 0 15,11-8-58-15,10-13-197 16,9-9-408-16</inkml:trace>
          <inkml:trace contextRef="#ctx0" brushRef="#br0" timeOffset="-5961.8221">16955 2803 1006 0,'0'0'148'0,"0"0"-144"16,0 0 59-16,0 0 45 16,0 0-53-16,90-15-32 15,-48 6-12-15,3 1-6 16,0 4-5-16,-2 4-7 16,-8 0-149-16,-12 5-188 0,-13 9-226 15</inkml:trace>
          <inkml:trace contextRef="#ctx0" brushRef="#br0" timeOffset="-5633.4458">17158 2977 969 0,'0'0'105'15,"0"0"-28"-15,0 0 17 16,0 0-45-16,0 0-4 15,0 0-29-15,52 80-8 0,-52-53 10 16,-22-1-14-16,-1-2 0 16,-5-2 1-16,4-3-2 15,6-9 4-15,6-2-7 16,8-6 1-16,4-2 0 16,0 0 0-16,8 0-1 15,11-7-2-15,7 1 2 16,0 0 6-16,4 3-6 15,4-1 0-15,0-2 0 16,2 2-3-16,0-6-12 16,-2-1-108-16,-4-4-212 15,-4-5-547-15</inkml:trace>
          <inkml:trace contextRef="#ctx0" brushRef="#br0" timeOffset="-6174.2362">17217 2375 878 0,'0'0'216'0,"0"0"-144"15,0 0 6-15,0 0 7 16,0 0-39-16,0 0-7 16,0 0-4-16,0 0-22 15,-14-23-8-15,14 41-8 16,-2 12 6-16,1 11 1 16,-2 4-4-16,1-1 2 15,1-3-4-15,-2-6 4 16,3-6-8-16,0-6-7 0,0-10-203 15,0-9-196-15</inkml:trace>
          <inkml:trace contextRef="#ctx0" brushRef="#br0" timeOffset="-5332.9457">17555 2332 929 0,'0'0'241'16,"0"0"-189"-16,0 0-23 15,0 0 19-15,85 28 2 16,-51 12-17-16,-4 12-17 0,-8 11-1 15,-4 7-10-15,-15 2 3 16,-3 3-7-16,-4-4 6 16,-23-1-7-16,-8-6 1 15,-3-9 6-15,-7-9-14 16,0-7-3-16,-4-6-102 16,-5-6-74-16,0-10-158 15</inkml:trace>
          <inkml:trace contextRef="#ctx0" brushRef="#br0" timeOffset="-4148.9591">18226 2269 632 0,'0'0'147'0,"0"0"-25"0,0 0 29 16,0 0-75-16,0 0-33 16,0 0-15-16,-38 47 21 15,15-3 12-15,-3 16-17 16,1 12-28-16,1 7 13 16,5 3-6-16,6-3-8 15,9-5-6-15,4-9-7 16,11-10-1-16,13-17-1 15,11-18-1-15,9-16-12 16,6-4-103-16,1-29-165 16,-2-13-281-16</inkml:trace>
          <inkml:trace contextRef="#ctx0" brushRef="#br0" timeOffset="-3705.6487">18354 2830 1078 0,'0'0'178'0,"0"0"-149"15,0 0-4-15,0 0 6 0,112-51-28 16,-66 35-3 0,-1 5 0-16,-5 8-101 0,-14 3-171 15,-11 0-271-15</inkml:trace>
          <inkml:trace contextRef="#ctx0" brushRef="#br0" timeOffset="-3366.938">18571 2998 1080 0,'0'0'73'0,"0"0"18"15,0 0 7-15,0 0-67 0,0 0-12 16,0 0 6-16,-26 61-2 16,1-47-11-16,-5 0-9 15,3-5 3-15,8-1-5 16,8-3-1-16,8-5 0 16,3 1-2-16,0-1-12 15,15 0-6-15,10 0 20 16,7 3 5-16,-1 0-3 15,5-2 9-15,0 0-8 16,1-1 8-16,0 0-10 16,-1 0 1-16,-3 0-2 15,-3-12-74-15,-2-7-204 16,-6-6-300-16</inkml:trace>
          <inkml:trace contextRef="#ctx0" brushRef="#br0" timeOffset="-3892.1037">18582 2291 749 0,'0'0'366'0,"0"0"-266"16,0 0-68-16,0 0-4 16,0 0 12-16,0 0 14 15,-21 105-31-15,15-54 2 16,2 0-10-16,0 0-14 0,2-5 2 15,2-7-3-15,0-10 0 16,0-4-110-16,0-11-177 16,0-9-542-16</inkml:trace>
          <inkml:trace contextRef="#ctx0" brushRef="#br0" timeOffset="-3096.4302">18948 2314 1003 0,'0'0'175'0,"0"0"-163"15,0 0 22-15,62 78 35 16,-35-25-19-16,-1 8 2 0,-2 6-29 15,-7 3-8-15,-12-3 5 16,-5-1-20-16,-9-4 6 16,-21-6-5-16,-7-8 1 15,-5-7 6-15,2-11-7 16,1-6-2-16,6-11-101 16,8-11-281-16</inkml:trace>
          <inkml:trace contextRef="#ctx0" brushRef="#br0" timeOffset="-2598.1393">19561 2271 811 0,'0'0'215'0,"0"0"-148"0,0 0 16 16,0 0-15-16,0 0-9 15,-99 59-11-15,82-20-23 16,-2 12 6-16,8 4-13 15,2 0-6-15,7-3 6 16,2-7-11-16,0-5-3 16,0-6 3-16,14-8-6 15,3-4 2-15,4-7-3 16,8-7-14-16,4-8-132 0,2 0-263 16</inkml:trace>
          <inkml:trace contextRef="#ctx0" brushRef="#br0" timeOffset="-2138.3182">19716 2707 1045 0,'0'0'154'0,"0"0"-109"0,0 0 10 15,0 0-31-15,109-37-14 16,-76 30-10-16,1 7-16 16,-10 0-202-16,-12 0-288 15</inkml:trace>
          <inkml:trace contextRef="#ctx0" brushRef="#br0" timeOffset="-2326.1345">19906 2268 960 0,'0'0'61'0,"0"0"3"0,0 0 38 16,-5 98-5-16,-1-58-48 15,1-1-18-15,1 0-6 16,-4-5-9-16,4-3-15 16,-2-2 0-16,0-5-2 15,0-6-131-15,-4-3-209 16</inkml:trace>
        </inkml:traceGroup>
        <inkml:traceGroup>
          <inkml:annotationXML>
            <emma:emma xmlns:emma="http://www.w3.org/2003/04/emma" version="1.0">
              <emma:interpretation id="{16D34B69-A787-471C-BA57-EDACA9F16588}" emma:medium="tactile" emma:mode="ink">
                <msink:context xmlns:msink="http://schemas.microsoft.com/ink/2010/main" type="inkWord" rotatedBoundingBox="20836,2582 20893,2580 20896,2663 20839,2665"/>
              </emma:interpretation>
            </emma:emma>
          </inkml:annotationXML>
          <inkml:trace contextRef="#ctx0" brushRef="#br0" timeOffset="23349.0491">20839 2617 609 0,'0'0'186'0,"0"0"-74"15,0 0 11-15,0 0 15 0,0 0-28 16,0 0-19-16,0 0-26 16,0-19-22-16,0 19-13 15,0 0-9-15,0 0-3 16,0 0-12-16,0 0-6 15,0 3 0-15,0 8 0 16,0 1 6-16,0-2-6 16,0-4 5-16,0-3-3 15,0-3-2-15,9 0 2 16,4 0 2-16,0-9-3 16,-3-4 3-16,-2-1 1 15,-6 4-4-15,-2 1-1 0,0 3-1 16,0 5-2-16,0 1 1 15,-6 0-13-15,-5 20-49 16,-5 9-52-16,0 6-296 16</inkml:trace>
        </inkml:traceGroup>
      </inkml:traceGroup>
      <inkml:traceGroup>
        <inkml:annotationXML>
          <emma:emma xmlns:emma="http://www.w3.org/2003/04/emma" version="1.0">
            <emma:interpretation id="{ED2958AA-DBF5-40E9-8D0E-640BC717E13A}" emma:medium="tactile" emma:mode="ink">
              <msink:context xmlns:msink="http://schemas.microsoft.com/ink/2010/main" type="line" rotatedBoundingBox="17386,3525 19878,2979 20170,4313 17678,4859"/>
            </emma:interpretation>
          </emma:emma>
        </inkml:annotationXML>
        <inkml:traceGroup>
          <inkml:annotationXML>
            <emma:emma xmlns:emma="http://www.w3.org/2003/04/emma" version="1.0">
              <emma:interpretation id="{4AED812F-3684-43F6-8203-F059DABE3F7D}" emma:medium="tactile" emma:mode="ink">
                <msink:context xmlns:msink="http://schemas.microsoft.com/ink/2010/main" type="inkWord" rotatedBoundingBox="17386,3525 17900,3413 18158,4594 17645,4707"/>
              </emma:interpretation>
            </emma:emma>
          </inkml:annotationXML>
          <inkml:trace contextRef="#ctx0" brushRef="#br0" timeOffset="63084.9949">17900 3413 918 0,'0'0'101'0,"0"0"-29"15,0 0 1-15,-107 43 5 16,61 8 5-16,-2 23-47 16,-2 16-1-16,5 10-10 0,9 4-12 15,12-3 1-15,14-3-7 16,10-9-4-16,10-9-3 16,27-7 0-16,16-10 0 15,15-1 0-15,16-8-58 16,22-8-184-16,11-11 75 15,13-12-440-15</inkml:trace>
        </inkml:traceGroup>
        <inkml:traceGroup>
          <inkml:annotationXML>
            <emma:emma xmlns:emma="http://www.w3.org/2003/04/emma" version="1.0">
              <emma:interpretation id="{2587B346-CAFD-4C2C-AA44-F35D2ABCDE69}" emma:medium="tactile" emma:mode="ink">
                <msink:context xmlns:msink="http://schemas.microsoft.com/ink/2010/main" type="inkWord" rotatedBoundingBox="18445,3485 19918,3163 20170,4313 18697,4636"/>
              </emma:interpretation>
              <emma:one-of disjunction-type="recognition" id="oneOf4">
                <emma:interpretation id="interp16" emma:lang="" emma:confidence="0.5">
                  <emma:literal>p"</emma:literal>
                </emma:interpretation>
                <emma:interpretation id="interp17" emma:lang="" emma:confidence="0">
                  <emma:literal>p'</emma:literal>
                </emma:interpretation>
                <emma:interpretation id="interp18" emma:lang="" emma:confidence="0">
                  <emma:literal>pic</emma:literal>
                </emma:interpretation>
                <emma:interpretation id="interp19" emma:lang="" emma:confidence="0">
                  <emma:literal>pin</emma:literal>
                </emma:interpretation>
                <emma:interpretation id="interp20" emma:lang="" emma:confidence="0">
                  <emma:literal>P"</emma:literal>
                </emma:interpretation>
              </emma:one-of>
            </emma:emma>
          </inkml:annotationXML>
          <inkml:trace contextRef="#ctx0" brushRef="#br0" timeOffset="55517.3411">18563 3771 922 0,'0'0'169'0,"0"0"-21"15,0 0-45-15,0 0-7 16,0 0-36-16,0 0-24 15,0 0-5-15,0 0-31 16,0-32-2-16,0 64 1 16,0 11 2-16,2 9 2 15,5-1 1-15,-1-1-3 16,3-4 4-16,-3-12-2 16,-2-11-3-16,1-11 0 0,-4-7 3 15,-1-5-3 1,0 0 4-16,-1-20 10 0,-14-10-10 15,-7-12-4-15,4-5 0 16,7-2-1-16,8-4 1 16,3 4 0-16,6 2 0 15,20 7-12-15,5 11 11 16,3 11-10-16,1 7 11 16,-1 11 0-16,-6 3 1 15,-2 19-1-15,-5 9-2 16,-10 3-1-16,-6 3 1 15,-5 0 2-15,-7-5 0 16,-12-2 0-16,-6-5 4 16,4-7-9-16,6-5 5 0,8-8-4 15,7-5-37-15,0-1-91 16,7-23-270-16</inkml:trace>
          <inkml:trace contextRef="#ctx0" brushRef="#br0" timeOffset="55866.9256">18933 3410 773 0,'0'0'164'0,"0"0"-61"0,0 0-62 16,0 0 42-16,0 0-11 15,0 0-34-15,55-43 18 16,-38 46-38-16,-3 11 0 16,-3 5 1-16,-4 5-1 15,-7 0-17-15,0 1 20 16,-2-1-11-16,-7-4-3 15,-2-3 0-15,6-8-6 16,4-4-1-16,1-5-8 16,0 0-163-16,18-5-114 15,13-18-118-15</inkml:trace>
          <inkml:trace contextRef="#ctx0" brushRef="#br0" timeOffset="56067.0729">19255 3378 802 0,'0'0'312'15,"0"0"-194"-15,0 0-28 16,0 0-25-16,0 0-22 16,0 0-11-16,-77 52-10 15,64-23-17-15,9-1 7 16,4 2-9-16,1-1-3 16,22 0 0-16,14-5 0 15,10-2-1-15,8 3-31 0,1-3-101 16,-5 0-272-16</inkml:trace>
          <inkml:trace contextRef="#ctx0" brushRef="#br0" timeOffset="62266.9457">19877 3275 675 0,'0'0'144'16,"0"0"-51"-16,0 0-45 16,0 0 12-16,0 0-27 15,0 0 46-15,61 52-2 16,-38 1-15-16,-3 16-17 15,-4 19-4-15,-12 13-1 16,-4 15-38-16,-18 0 24 16,-22 1-24-16,-10-9-2 0,-9-7 0 15,-10-12-81-15,-10-7-217 16,-18-8-149-16</inkml:trace>
        </inkml:traceGroup>
      </inkml:traceGroup>
    </inkml:traceGroup>
    <inkml:traceGroup>
      <inkml:annotationXML>
        <emma:emma xmlns:emma="http://www.w3.org/2003/04/emma" version="1.0">
          <emma:interpretation id="{7E15F4B2-EA7D-4C3D-94AD-38A489E7012F}" emma:medium="tactile" emma:mode="ink">
            <msink:context xmlns:msink="http://schemas.microsoft.com/ink/2010/main" type="paragraph" rotatedBoundingBox="11201,7261 21660,6303 21724,7008 11265,79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C4CD69-9984-47DD-8653-0D36BBD9368A}" emma:medium="tactile" emma:mode="ink">
              <msink:context xmlns:msink="http://schemas.microsoft.com/ink/2010/main" type="line" rotatedBoundingBox="11201,7261 21660,6303 21724,7008 11265,7967"/>
            </emma:interpretation>
          </emma:emma>
        </inkml:annotationXML>
        <inkml:traceGroup>
          <inkml:annotationXML>
            <emma:emma xmlns:emma="http://www.w3.org/2003/04/emma" version="1.0">
              <emma:interpretation id="{7D324537-9CD3-479F-B93C-20750B6348B1}" emma:medium="tactile" emma:mode="ink">
                <msink:context xmlns:msink="http://schemas.microsoft.com/ink/2010/main" type="inkWord" rotatedBoundingBox="11201,7261 13807,7022 13872,7728 11265,7967"/>
              </emma:interpretation>
              <emma:one-of disjunction-type="recognition" id="oneOf5">
                <emma:interpretation id="interp21" emma:lang="" emma:confidence="0.5">
                  <emma:literal>amberoid</emma:literal>
                </emma:interpretation>
                <emma:interpretation id="interp22" emma:lang="" emma:confidence="0">
                  <emma:literal>Sebeokian</emma:literal>
                </emma:interpretation>
                <emma:interpretation id="interp23" emma:lang="" emma:confidence="0">
                  <emma:literal>Carbenoid</emma:literal>
                </emma:interpretation>
                <emma:interpretation id="interp24" emma:lang="" emma:confidence="0">
                  <emma:literal>cerberiopsin</emma:literal>
                </emma:interpretation>
                <emma:interpretation id="interp25" emma:lang="" emma:confidence="0">
                  <emma:literal>arborols</emma:literal>
                </emma:interpretation>
              </emma:one-of>
            </emma:emma>
          </inkml:annotationXML>
          <inkml:trace contextRef="#ctx0" brushRef="#br0" timeOffset="-32546.5675">11446 7519 666 0,'0'0'290'0,"0"0"-148"16,0 0-50-16,0 0-39 15,0 0-18-15,-99 2 17 16,69 17-20-16,0 6-18 16,7 3 13-16,7 0-12 15,10 2-6-15,6 0-9 16,0-3 0-16,20 0 0 15,12-5 6-15,9-5-3 16,4-6 0-16,5-6 7 16,-2-5-9-16,-6 0 3 15,-9 0-4-15,-11-2 2 0,-12-1-1 16,-7 1 2-16,-3 2-6 16,0 0-1-16,0 0-15 15,-10 12 19-15,-11 6 7 16,3 2-1-16,2 0-1 15,10 1-5-15,6-5-1 16,0 1-4-16,4-4 4 16,10-2 0-16,8-6-1 15,2-5 2-15,4 0 12 16,2-11-8-16,1-6 2 16,-5-1-6-16,-7 0 0 15,-6 3 1-15,-6-1 2 0,-7 2-3 16,0-3 0-16,0 0-15 15,-13 2 8-15,0 2 3 16,0 5-1-16,4 3 1 16,1 5-5-16,4 0 2 15,-1 0 4-15,1 0-1 16,-1 0-2-16,4 5 5 16,-2 4-2-16,3 3 0 15,0 0-3-15,0 0 6 16,6-1 0-16,4 0-6 15,3-5 6-15,1 0 0 16,0-3-4-16,-2-3-13 16,1 0-12-16,-1 0 21 0,-3-3-9 15,0-6 8-15,-2-7 8 16,1 1 1-16,-1-2 0 16,-2-1 1-16,2 1-1 15,2 0 0-15,-4 0 2 16,4 5 0-16,0 0-1 15,2 3-1-15,1 0 1 16,2 3-1-16,-1 1 4 16,1 5-4-16,0 0 0 15,-1 0 2-15,3 5-2 16,-1 11 0-16,-2 4 1 16,-4 0-1-16,-4 3 0 15,-4-4 0-15,-1-2 0 0,0-4 4 16,0-6-5-16,0-2 2 15,0-5 1-15,0 0-1 16,0 0-1-16,9-19-3 16,3-3-80-16,7-7 28 15,-2 3-27-15,2 3 41 16,-3 4 41-16,-1 1-2 16,-1 4 2-16,-4 2 0 15,-1-1 6-15,-3-1 1 16,-1 0 22-16,-1-2 3 15,-2 1-7-15,-2-2-9 16,0 2 4-16,0-1-3 0,0 0-8 16,-8 2 11-1,2 1 3-15,2 5-13 0,1 3 5 16,0 3 17-16,3 2-30 16,0 0-2-16,0 3-15 15,0 16 6-15,0 4 9 16,7 9 0-16,1-2 1 15,-1 0 4-15,1-2 0 16,-1-6-4-16,-4-5-2 16,-1-6 5-16,-1-4-4 15,-1-6 0-15,2-1 5 16,-1 0 19-16,4-8 47 16,4-11-34-16,5-9-35 15,6-3-2-15,-2 8 0 0,0 3 0 16,-2 11 1-16,-2 4-1 15,-1 5 0-15,0 0-8 16,-1 14 7-16,-2 8-4 16,-5 2-5-16,-5 7 10 15,0 1 7-15,-7-6-7 16,-10 2 2-16,-2-7-3 16,4-6 8-16,5-8-3 15,5-4-3-15,5-3-1 16,0-10-50-16,13-15-220 15,10-7-58-15,5-1-177 16</inkml:trace>
          <inkml:trace contextRef="#ctx0" brushRef="#br0" timeOffset="-30982.8762">12431 7582 725 0,'0'0'203'0,"0"0"-139"16,0 0 41-16,0 0 15 15,0 0-69-15,0 0-1 16,0 0-21-16,8 13-13 15,5-13 1-15,3-13 25 16,4-2-26-16,-7 1-3 16,-1 0-13-16,-6 0 3 15,-6 1 0-15,0 1-3 16,0 4 0-16,0 3 3 16,-5 4-3-16,-2 1 0 0,1 0-8 15,-1 11 8 1,-1 6 0-16,4 1 3 0,1 0-6 15,3-3 4-15,0-1-1 16,0 0 0-16,10-3 0 16,2-4 0-16,5-4-3 15,-2-3 6-15,4 0-3 16,-1 0 1-16,0-6-1 16,-4-6-2-16,-4 1 0 15,-1-4 2-15,-3-2 4 16,1-4-3-16,2 1-2 15,1-2-1-15,4 5 2 0,-1 5 3 16,0 1-3 0,0 8-3-16,-3 3 1 15,3 0 0-15,-2 5 1 0,2 10-5 16,-4 7 2-16,-1 1-2 16,-4 4 8-16,-4-1-2 15,0-1 4-15,0-5-4 16,-1-5 0-16,-4-6 2 15,4-5-1-15,1-4 0 16,0 0-1-16,0-6 0 16,13-13-1-16,10-7-57 15,6-1-31-15,1 3-10 16,0 5 39-16,-3 3 28 16,-5 5 17-16,-7 7 12 15,-6-1 3-15,-6 5 2 0,-3 0 8 16,0 0 37-16,0 0-1 15,0 0-26-15,0 9 3 16,0 4-12-16,0 0 0 16,0 2-2-16,11-1-2 15,1-1 4-15,5-4-9 16,3-1 2-16,-4-7 2 16,3-1-5-16,-3 0 12 15,-3-11-5-15,-4-5 0 16,-3-4 0-16,-6 1-5 15,0-1 1-15,-3 4-2 16,-12 0-2-16,-3 7 3 16,4 5-3-16,1 4-8 0,6 0 1 15,2 4 5-15,4 11-3 16,1-1 5-16,0 0 2 16,1-2-2-16,13-4-2 15,3-4 2-15,1-4 0 16,6 0 0-16,0-15 5 15,1-5 1-15,2-8-4 16,2-3 0-16,0-5-2 16,1 0 1-16,-3-1 4 15,-1 1-1-15,-9 0 10 16,-4-1 4-16,-6 3 7 16,-6 0 6-16,-1 1-14 0,0 11 4 15,0 9 6 1,0 9 0-16,0 4-1 0,0 0-26 15,0 10-15-15,-8 19 15 16,3 8 4-16,0 5 1 16,4 3-4-16,1-5 0 15,0-3 3-15,0-6-4 16,6-8-1-16,6-6 0 16,0-6-3-16,3-8 4 15,6-3 1-15,2-3 1 16,4-13 2-16,1-5 7 15,-2 0-11-15,-8 4-3 16,-5 5 3-16,-7 5 0 16,-4 4 7-16,-2 3-7 15,0 0-14-15,0 6 12 0,-2 10-2 16,-5 1 4-16,1 2 2 16,6 1 1-16,0-1-4 15,0-2 1-15,2-5 0 16,12-3-2-16,3-4 6 15,7-5-7-15,1 0 6 16,2 0 2-16,-5-9-5 16,-7 2-1-16,-6 2 1 15,-5 3 0-15,-2-1 2 16,-2 3-1-16,0 0-1 16,0 0-3-16,0 0 0 15,0 0-6-15,0 10 9 0,0-1 6 16,0 1-6-1,4-1 1-15,2-4-3 0,2 1 4 16,7-4-4-16,-2-2 4 16,5 0-1-16,0-5 3 15,0-9-3-15,0-6 2 16,-6 0-3-16,-6 2 1 16,-6-1-2-16,0 4 1 15,-3 4-5-15,-12 4-4 16,-5 7 1-16,0 0 8 15,3 6-3-15,1 8-2 16,4 2 3-16,6-3 1 16,3-1 1-16,3-5 1 0,0-6 1 15,13-1-2-15,8-4-39 16,5-19-312-16</inkml:trace>
          <inkml:trace contextRef="#ctx0" brushRef="#br0" timeOffset="-30844.2392">13672 7171 1252 0,'0'0'100'16,"0"0"-33"-16,0 0-46 15,0 0-17-15,0 0-3 16,0 0-1-16,-5-27-64 16,72 22-155-16,17 3-536 0</inkml:trace>
        </inkml:traceGroup>
        <inkml:traceGroup>
          <inkml:annotationXML>
            <emma:emma xmlns:emma="http://www.w3.org/2003/04/emma" version="1.0">
              <emma:interpretation id="{84345BCA-56A0-4827-B208-F3424749EFF7}" emma:medium="tactile" emma:mode="ink">
                <msink:context xmlns:msink="http://schemas.microsoft.com/ink/2010/main" type="inkWord" rotatedBoundingBox="14192,7147 14647,7105 14683,7492 14227,7534"/>
              </emma:interpretation>
              <emma:one-of disjunction-type="recognition" id="oneOf6">
                <emma:interpretation id="interp26" emma:lang="" emma:confidence="0.5">
                  <emma:literal>of</emma:literal>
                </emma:interpretation>
                <emma:interpretation id="interp27" emma:lang="" emma:confidence="0">
                  <emma:literal>oof</emma:literal>
                </emma:interpretation>
                <emma:interpretation id="interp28" emma:lang="" emma:confidence="0">
                  <emma:literal>off</emma:literal>
                </emma:interpretation>
                <emma:interpretation id="interp29" emma:lang="" emma:confidence="0">
                  <emma:literal>Oof</emma:literal>
                </emma:interpretation>
                <emma:interpretation id="interp30" emma:lang="" emma:confidence="0">
                  <emma:literal>Goff</emma:literal>
                </emma:interpretation>
              </emma:one-of>
            </emma:emma>
          </inkml:annotationXML>
          <inkml:trace contextRef="#ctx0" brushRef="#br0" timeOffset="-30199.8637">14340 7210 848 0,'0'0'283'16,"0"0"-89"-16,0 0-97 15,0 0-24-15,-80-18-22 16,62 30-12-16,-2 8-5 15,10-1-13-15,3-4-19 16,7 1-2-16,0-5-1 0,8-5 0 16,14-3 1-1,4-3 0-15,3 0-1 0,-1-9-30 16,-6-8-28-16,-7 3 8 16,-6 1-3-16,-7 5-7 15,-2 5 39-15,0 3-3 16,-15 0 8-16,-3 11 12 15,0 4 5-15,3 0 4 16,8-4 3-16,7-2 2 16,0-1-6-16,13-8 7 15,14 0-10-15,7 0 16 16,6-13-10-16,6-8-4 16,-2-4 0-16,-2-3 0 15,-2 1-4-15,-11 2-5 0,-7 4-2 16,-9 5 8-16,-8 6 1 15,-5 4 1-15,0 6 23 16,-13 0 13-16,-10 20-32 16,-4 10 3-16,-1 6 11 15,4 7-1-15,6 3-10 16,3 0 10-16,9-3-8 16,4-1-8-16,2-8 3 15,3-6-5-15,18-11 1 16,6-9-2-16,3-8 3 15,0 0-4-15,-6-17-35 16,-2-5-23-16,-7 2 8 16,-9-1 42-16,-6 4 4 0,0 0 0 15,-13 9 6 1,-10 4-10-16,-4 4 5 0,-1 0-4 16,-4 12 6-16,0 0-195 15,-1 0-322-15</inkml:trace>
        </inkml:traceGroup>
        <inkml:traceGroup>
          <inkml:annotationXML>
            <emma:emma xmlns:emma="http://www.w3.org/2003/04/emma" version="1.0">
              <emma:interpretation id="{5AE200A2-5793-4160-8C7E-8FF55E1CC6F7}" emma:medium="tactile" emma:mode="ink">
                <msink:context xmlns:msink="http://schemas.microsoft.com/ink/2010/main" type="inkWord" rotatedBoundingBox="15186,7077 16966,6914 17005,7341 15225,7504"/>
              </emma:interpretation>
              <emma:one-of disjunction-type="recognition" id="oneOf7">
                <emma:interpretation id="interp31" emma:lang="" emma:confidence="0.5">
                  <emma:literal>sweet</emma:literal>
                </emma:interpretation>
                <emma:interpretation id="interp32" emma:lang="" emma:confidence="0">
                  <emma:literal>Sweet</emma:literal>
                </emma:interpretation>
                <emma:interpretation id="interp33" emma:lang="" emma:confidence="0">
                  <emma:literal>sawcut</emma:literal>
                </emma:interpretation>
                <emma:interpretation id="interp34" emma:lang="" emma:confidence="0">
                  <emma:literal>Sawcut</emma:literal>
                </emma:interpretation>
                <emma:interpretation id="interp35" emma:lang="" emma:confidence="0">
                  <emma:literal>success</emma:literal>
                </emma:interpretation>
              </emma:one-of>
            </emma:emma>
          </inkml:annotationXML>
          <inkml:trace contextRef="#ctx0" brushRef="#br0" timeOffset="-28250.3764">15372 7096 862 0,'0'0'173'0,"0"0"-47"0,0 0 33 16,0 0-56-1,0 0-26-15,0 0-54 0,-83-28-12 16,59 44 11-16,-2 3-9 16,6 1-9-16,5 0-1 15,9 0-3-15,6 0-6 16,0-1 3-16,15 0-3 15,10 0 6-15,9-1 1 16,-2 1 1-16,-2-2 2 16,-11 0-3-16,-6 0-1 15,-8 2 0-15,-5 4-3 16,0 1 3-16,-12-1 0 0,-3-5 1 16,-3-4 3-1,6-6-2-15,6-4-2 0,5-4 3 16,1 0-3-16,0-7-12 15,18-14-11-15,12-6-10 16,8-2 19-16,6 2-19 16,-1 5 33-16,-2 2-2 15,-8 6 3-15,-6 2-1 16,-9 0 0-16,-3 4 1 16,-8 0 1-16,-3 3-2 15,-3 2 4-15,-1 0 11 16,0 0-1-16,0 1-1 15,0 2-4-15,0 0-8 16,0 0-1-16,0 5-11 16,0 12 11-16,0 5 0 0,-5 1 2 15,5 0-1-15,0 1-1 16,0-6 0-16,5-5-2 16,10-6 1-16,5-7 1 15,6 0 5-15,6-10-1 16,1-10 2-16,-4-2-5 15,-3 2-1-15,-6 4 0 16,-8 0 2-16,-3 7 0 16,-6 3 0-16,-3 3-1 15,0 3 3-15,0 0 0 16,0 0-1-16,0 7 2 16,-5 7 3-16,-5 5 0 15,6 1-2-15,2-1-4 16,2 1-2-16,0-4 0 0,0-1 1 15,12-3-5-15,8-5 5 16,5-4-1-16,3-3 1 16,2 0-1-16,0-10-9 15,-3-7-29-15,-8-2 20 16,-2 1 10-16,-8 1-5 16,-5 0 2-16,-2-1 10 15,-2 2 1-15,0-1 5 16,0 2-5-16,7 0-5 15,2 3 4-15,5 1 1 0,5 0 0 16,3 3-1 0,2-1-3-16,-1 2 4 0,0 1 1 15,-3 0-1-15,-8 1-2 16,-5 2 1-16,-5 0 1 16,-2 0-1-16,0 3 2 15,-5 0-1-15,-8 0 0 16,-5 0 0-16,-1 11 7 15,2 3 4-15,1 4-2 16,2 2 4-16,5 0-6 16,2 2 0-16,7-2-6 15,0-3 0-15,0 0 0 16,6 0-1-16,6-1 0 16,4-5 0-16,4-1 5 15,6-6-5-15,6-4 3 0,2 0-3 16,2-7 5-1,-1-8-4-15,-4-2-1 0,-5-2 7 16,-3 2-5-16,-4 0-1 16,-8 0-1-16,-2 1 0 15,-4 2 3-15,-5 3-1 16,0 5-2-16,0 3 0 16,0 3-3-16,0 0 0 15,-3 0 1-15,-4 6 2 16,0 8-4-16,1 1 5 15,6 5-1-15,0-2 1 16,0 0-1-16,16 0 0 0,5-6 0 16,0-3 2-16,-2-4-1 15,4-5-1-15,-3 0 0 16,-2-8 5-16,2-10-4 16,-3-4-1-16,-2-3 0 15,-1 1-1-15,-5 3 1 16,-3 4 1-16,-3 5-1 15,-3 5 0-15,0 6-1 16,1 1 1-16,-1 0-1 16,0 1-7-16,0 13 8 15,0 8 0-15,0 0 1 16,0 1-1-16,0-1 2 16,0 0-3-16,-3-3 2 0,-3-3-1 15,3-6 5 1,2-2-5-16,1-8-1 0,0 0-4 15,1 0-1-15,17-10-22 16,6-9-11-16,1-7-26 16,2-1 22-16,-1 0 24 15,-5-3 19-15,-2 2-3 16,-3-2 5-16,-4 2-2 16,-1 3 3-16,-4 4 2 15,-4 0 7-15,-3 6 0 16,0 2 1-16,0 9 9 15,-2 4-18-15,-5 0 6 0,1 4-7 16,2 14-3-16,2 8 2 16,2-1-1-1,0 1-1-15,0 2 6 0,0-3-6 16,0 1 0-16,0-4 0 16,-1-2 1-16,-6-4 17 15,0 0-18-15,0-7 9 16,1-2 0-16,6-4-4 15,0-3-6-15,0 0 5 16,15-6 1-16,10-10-5 16,9-8-1-16,2-2-28 15,0-2-155-15,4 2-257 16</inkml:trace>
        </inkml:traceGroup>
        <inkml:traceGroup>
          <inkml:annotationXML>
            <emma:emma xmlns:emma="http://www.w3.org/2003/04/emma" version="1.0">
              <emma:interpretation id="{9901EEBB-E784-4F0F-9D6C-3624943A6DF9}" emma:medium="tactile" emma:mode="ink">
                <msink:context xmlns:msink="http://schemas.microsoft.com/ink/2010/main" type="inkWord" rotatedBoundingBox="17482,7002 18240,6932 18266,7217 17508,7287"/>
              </emma:interpretation>
              <emma:one-of disjunction-type="recognition" id="oneOf8">
                <emma:interpretation id="interp36" emma:lang="" emma:confidence="0.5">
                  <emma:literal>one</emma:literal>
                </emma:interpretation>
                <emma:interpretation id="interp37" emma:lang="" emma:confidence="0">
                  <emma:literal>once</emma:literal>
                </emma:interpretation>
                <emma:interpretation id="interp38" emma:lang="" emma:confidence="0">
                  <emma:literal>on</emma:literal>
                </emma:interpretation>
                <emma:interpretation id="interp39" emma:lang="" emma:confidence="0">
                  <emma:literal>ave</emma:literal>
                </emma:interpretation>
                <emma:interpretation id="interp40" emma:lang="" emma:confidence="0">
                  <emma:literal>One</emma:literal>
                </emma:interpretation>
              </emma:one-of>
            </emma:emma>
          </inkml:annotationXML>
          <inkml:trace contextRef="#ctx0" brushRef="#br0" timeOffset="-27250.1243">17655 7110 878 0,'0'0'106'0,"0"0"-44"0,0 0 3 16,0 0 76-16,0 0-30 15,0 0-30-15,0 0-52 16,-44-39-3-16,17 61-10 16,1 7-1-16,0 1 7 15,9-3-7-15,9-4-12 16,5-5-1-16,3-3-4 15,3-7 1-15,19-5 1 16,8-3 2-16,4-1 2 16,1-16-4-16,-4-4-11 15,-7-1-8-15,-7 0 12 16,-7 3 3-16,-10 4 1 16,0-1 4-16,0 2-1 0,-11 4 0 15,-4 6-6 1,3 3 3-16,-2 1 1 0,5 0-1 15,-1 2 2-15,2 10-2 16,3 0 3-16,2 1-1 16,3-2 0-16,0-1 0 15,0 2 1-15,0-7-2 16,6 0 2-16,8-3 0 16,5-2 1-16,5 0-1 15,3 0 3-15,3-7 1 16,-3 2-4-16,-1 3-5 15,-3 2 4-15,-4 0 1 0,-4 0 0 16,-6 9-1-16,-6 5-1 16,-3 2 2-16,0 1-3 15,-2 1 3-15,-5-6 0 16,0-2 4-16,7-4-4 16,0-6 0-16,0 0 3 15,19-2-3-15,8-14 2 16,4-6-2-16,0-2-44 15,1-3 10-15,-7 5 5 16,-6 6 16-16,-7 6 4 16,-7 8 7-16,-5 0 2 15,0 2-6-15,0 0-4 16,0 0-6-16,0 7 16 0,0 0 11 16,0 0-9-1,0-2 3-15,0-1-4 0,0-1 1 16,6-3 4-1,6 0 0-15,1 0 4 0,5-3-2 16,2-11-7-16,2-3 6 16,5-5-6-16,-3-4 0 15,-2-5 1-15,-4-2 1 16,-11 3-3-16,-5 9 6 16,-2 8 37-16,0 11-12 15,-14 2-5-15,-8 8-17 16,-3 17-6-16,4 4-2 15,3 3 1-15,7-3-2 16,8-4-3-16,3-4 2 0,0-4-6 16,14-3-63-16,2-5-131 15,-2-6-352-15</inkml:trace>
        </inkml:traceGroup>
        <inkml:traceGroup>
          <inkml:annotationXML>
            <emma:emma xmlns:emma="http://www.w3.org/2003/04/emma" version="1.0">
              <emma:interpretation id="{9E19F18A-9DB8-4974-8ADB-8099F79EC458}" emma:medium="tactile" emma:mode="ink">
                <msink:context xmlns:msink="http://schemas.microsoft.com/ink/2010/main" type="inkWord" rotatedBoundingBox="18843,6606 21249,6386 21304,6986 18898,7206"/>
              </emma:interpretation>
              <emma:one-of disjunction-type="recognition" id="oneOf9">
                <emma:interpretation id="interp41" emma:lang="" emma:confidence="0.5">
                  <emma:literal>failure.</emma:literal>
                </emma:interpretation>
                <emma:interpretation id="interp42" emma:lang="" emma:confidence="0">
                  <emma:literal>boilers.</emma:literal>
                </emma:interpretation>
                <emma:interpretation id="interp43" emma:lang="" emma:confidence="0">
                  <emma:literal>boiler.</emma:literal>
                </emma:interpretation>
                <emma:interpretation id="interp44" emma:lang="" emma:confidence="0">
                  <emma:literal>bordure.</emma:literal>
                </emma:interpretation>
                <emma:interpretation id="interp45" emma:lang="" emma:confidence="0">
                  <emma:literal>bacilluria</emma:literal>
                </emma:interpretation>
              </emma:one-of>
            </emma:emma>
          </inkml:annotationXML>
          <inkml:trace contextRef="#ctx0" brushRef="#br0" timeOffset="-25400.1602">18957 6996 956 0,'0'0'137'15,"0"0"-86"-15,0 0-41 16,0 0 2-16,42-80 36 15,-17 49-19-15,3-2-17 16,1-1-5-16,-6 2-7 0,-7 3 6 16,-8 9-6-16,-6 4 2 15,-2 8 6-15,0 8-8 16,-3 0-3-16,-17 8 3 16,-5 18 7-16,-6 10 0 15,-2 10-6-15,0 7 3 16,3 4 2-16,3 0 1 15,8-5-4-15,9-11 4 16,5-10-4-16,5-11-2 16,0-7-1-16,3-6 5 15,15-7-4-15,8 0 6 16,3-20-1-16,1-7 0 16,-1-5 2-16,-9-4-8 0,-6-1 0 15,-7 1-2 1,-7 8-16-16,0 6-5 0,-13 11 0 15,-2 9 17-15,-1 2-11 16,3 0 7-16,3 12 9 16,6 1-3-16,4 1 2 15,0-1-2-15,0-4 3 16,16-4 1-16,11-3 0 16,4-2 7-16,6-2-2 15,2-12-5-15,1-3 3 16,-2-2 2-16,-7 3-3 15,-3-1-1-15,-9 5-1 16,-5 2 2-16,-8 5 3 16,-5 1-3-16,-1 2 5 0,0 2 1 15,0 0-7-15,0 0 0 16,0 0-1-16,-1 0 0 16,-9 9 3-16,-5 3 3 15,3 0 6-15,-1 0-5 16,2 5-5-16,3 0 4 15,2 4-5-15,1 2-1 16,0-1 0-16,5 2-2 16,0-2 6-16,0-4-8 15,0-5 7-15,13-4-3 16,3-4 3-16,3-5-1 0,-2 0 5 16,4-9 7-1,-1-12-1-15,-2-4-8 0,-2-1-5 16,-5-1 7-16,-6 1-7 15,-5 1 0-15,0 0-1 16,0 3 0-16,-5 2 1 16,-4 4-1-16,1 5 2 15,1 4 2-15,4 4-2 16,2 3 3-16,1 0 14 16,-2 0-9-16,2 0-9 15,0 2-6-15,0 14 6 16,0 4 1-16,0 2-1 15,6 0 0-15,9 0-1 16,-1-5 3-16,5 0 1 0,1-3-3 16,0-4 0-16,1-2 3 15,0-4-2-15,4-4-1 16,-4 0 4-16,1-4-3 16,0-11 3-16,-3-2-4 15,0 0 3-15,-4-3-3 16,0 1 0-16,-6 4 0 15,-3 1 3-15,-2 4 0 16,-2 7-3-16,-2 0 9 16,0 3 2-16,0 0-4 15,0 0-7-15,-6 11 0 16,-5 9-3-16,2 2 5 16,5 4-2-16,2-2 0 0,1 1 1 15,1-2-1-15,0-1 0 16,0-5-1-16,0-4-1 15,10-6 1-15,10-7 1 16,1 0 4-16,6-7-3 16,2-12 6-16,1-6-7 15,-2-4 0-15,-1 0 4 16,-1-3-2-16,-9 3 1 16,-2 3 2-16,-7 4 1 15,-8 3-5-15,0 4-2 16,0 1 6-16,-3 1-9 15,-7 1 4-15,-1 3-5 0,-4-1-64 16,-3 0-114 0,0 0-232-16</inkml:trace>
          <inkml:trace contextRef="#ctx0" brushRef="#br0" timeOffset="-25203.9278">19697 6682 888 0,'0'0'48'0,"0"0"-18"16,0 0-28-16,0 0-4 15,0 0-105-15,0 0-438 0</inkml:trace>
          <inkml:trace contextRef="#ctx0" brushRef="#br0" timeOffset="-23949.9211">19864 7011 159 0,'0'0'689'16,"0"0"-559"-16,0 0-28 0,0 0 18 16,0 0-33-16,0 0-19 15,26-83-29-15,-13 59-1 16,0-5-30-16,-1-2 14 16,0-8-22-16,0-6 7 15,0-4 7-15,-3-4-4 16,1 2-8-16,-1 9 11 15,-3 9-11-15,-1 14 2 16,-1 9 14-16,-4 7 2 16,0 3-11-16,0 0-9 15,0 5-8-15,0 19-3 16,-3 8 11-16,-4 11 2 16,-4 2 1-16,2 5-3 15,-1-3 1-15,1-2-1 0,4-4 0 16,5-7 4-16,0-5-4 15,0-5 3-15,12-10-2 16,9-8 0-16,6-6 3 16,7-3-3-16,8-19 3 15,1-3-2-15,-3-3 2 16,-5 5-3-16,-11 2 4 16,-8 3-3-16,-9 3-1 15,-4 8 0-15,-3 1-2 16,0 6-1-16,0 0-1 15,0 0-13-15,-7 8 16 0,-4 6 0 16,3 5 0-16,1 1-1 16,6 0 1-16,1 1 1 15,0-2-1-15,0-2-2 16,11-1 1-16,5-5 1 16,5-5 1-16,4-6 0 15,2 0 0-15,0-11 1 16,1-11 1-16,-3 1 1 15,-5-2-4-15,-4 0 1 16,-5 3 5-16,-7 1-4 16,-2 4 0-16,-2 7-1 15,0 5 1-15,0 3 6 16,0 0-8-16,0 0 11 0,-6 5-11 16,-4 9 4-1,3 2-4-15,3 1 3 16,3 3-3-16,1 1 0 15,0 1 0-15,5-2 0 0,9-3 0 16,4-4 2-16,3-6-2 16,3-7 3-16,1 0-2 15,1 0 1-15,-2-13-2 16,-2-6 0-16,-3-3 0 16,-4 2 0-16,-2-2-5 15,-4 3 4-15,-1 0 1 16,-3 1-1-16,0 1 1 15,3 1 0-15,-1 4 1 16,3 2-1-16,-1 5-1 0,2 3 0 16,4 2-4-16,-3 0 1 15,4 0 0-15,-2 7-7 16,0 8 7-16,-5 2 2 16,-1 2 1-16,-5 1 1 15,-2 1-1-15,-1-3-2 16,0-2 3-16,0-6 0 15,2-2 0-15,-1-5-1 16,7-3 1-16,4 0 0 16,7-4 2-16,5-11 3 15,4-2-5-15,1 0 0 16,-2 2 0-16,-5 1 6 16,-6 3-6-16,-5 1 0 0,-7 4 3 15,-3 3-3 1,-1 0 2-16,0 3-1 0,0 0-1 15,0 0-14-15,0 10 14 16,-2 13 0-16,-6 8 2 16,1 1 10-16,7 2 14 15,0-2-14-15,13-6 1 16,18-4-9-16,12-12-4 16,16-10 0-16,11 0-98 15,12-22-438-15</inkml:trace>
        </inkml:traceGroup>
        <inkml:traceGroup>
          <inkml:annotationXML>
            <emma:emma xmlns:emma="http://www.w3.org/2003/04/emma" version="1.0">
              <emma:interpretation id="{5B68FA02-A2EF-4286-8FD8-2A66408EA2ED}" emma:medium="tactile" emma:mode="ink">
                <msink:context xmlns:msink="http://schemas.microsoft.com/ink/2010/main" type="inkWord" rotatedBoundingBox="21695,6846 21709,6844 21711,6860 21696,6861"/>
              </emma:interpretation>
            </emma:emma>
          </inkml:annotationXML>
          <inkml:trace contextRef="#ctx0" brushRef="#br0" timeOffset="-23843.4335">21695 6846 927 0,'0'0'285'0,"0"0"-285"16,0 0-264-16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9:23.5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B97AFB1-5CB6-4DB8-BD8B-98B935A81091}" emma:medium="tactile" emma:mode="ink">
          <msink:context xmlns:msink="http://schemas.microsoft.com/ink/2010/main" type="writingRegion" rotatedBoundingBox="20939,2236 23752,1865 24038,4037 21226,4408">
            <msink:destinationLink direction="with" ref="{D7A566ED-1B79-47D7-8C9E-A32BCA7C36BB}"/>
            <msink:destinationLink direction="with" ref="{188689C2-4411-4899-B9AC-0C451F89A679}"/>
          </msink:context>
        </emma:interpretation>
      </emma:emma>
    </inkml:annotationXML>
    <inkml:traceGroup>
      <inkml:annotationXML>
        <emma:emma xmlns:emma="http://www.w3.org/2003/04/emma" version="1.0">
          <emma:interpretation id="{958891A2-873A-4029-B5F9-726852CD3A0D}" emma:medium="tactile" emma:mode="ink">
            <msink:context xmlns:msink="http://schemas.microsoft.com/ink/2010/main" type="paragraph" rotatedBoundingBox="21303,2188 23752,1865 23876,2807 21427,3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880546-74EA-4CFB-A73F-B5B97863C709}" emma:medium="tactile" emma:mode="ink">
              <msink:context xmlns:msink="http://schemas.microsoft.com/ink/2010/main" type="line" rotatedBoundingBox="21303,2188 23752,1865 23876,2807 21427,3130"/>
            </emma:interpretation>
          </emma:emma>
        </inkml:annotationXML>
        <inkml:traceGroup>
          <inkml:annotationXML>
            <emma:emma xmlns:emma="http://www.w3.org/2003/04/emma" version="1.0">
              <emma:interpretation id="{D7FAC90A-9BC8-4BC8-9143-049ECBA9350E}" emma:medium="tactile" emma:mode="ink">
                <msink:context xmlns:msink="http://schemas.microsoft.com/ink/2010/main" type="inkWord" rotatedBoundingBox="21303,2188 23752,1865 23876,2807 21427,3130"/>
              </emma:interpretation>
              <emma:one-of disjunction-type="recognition" id="oneOf0">
                <emma:interpretation id="interp0" emma:lang="" emma:confidence="0.5">
                  <emma:literal>(I)</emma:literal>
                </emma:interpretation>
                <emma:interpretation id="interp1" emma:lang="" emma:confidence="0">
                  <emma:literal>CIL)</emma:literal>
                </emma:interpretation>
                <emma:interpretation id="interp2" emma:lang="" emma:confidence="0">
                  <emma:literal>-LI)</emma:literal>
                </emma:interpretation>
                <emma:interpretation id="interp3" emma:lang="" emma:confidence="0">
                  <emma:literal>•CIL)</emma:literal>
                </emma:interpretation>
                <emma:interpretation id="interp4" emma:lang="" emma:confidence="0">
                  <emma:literal>CCIL)</emma:literal>
                </emma:interpretation>
              </emma:one-of>
            </emma:emma>
          </inkml:annotationXML>
          <inkml:trace contextRef="#ctx0" brushRef="#br0">22621 2373 333 0,'0'0'497'0,"0"0"-446"16,0 0 47-16,0 0 57 16,0 0-33-16,0 0-32 15,0-15-26-15,0 15-19 16,0 0-27-16,0 0 6 15,0 0-16-15,0 0-7 16,0 6-2-16,0 6 6 16,0 1-3-16,0-3 12 15,0-5-11-15,0-3 2 0,0-2-3 16,0 0 0-16,0 0 9 16,2 0-1-16,3-4 5 15,-1-9 6-15,-1-3-21 16,-1 3 4-16,-2 4-2 15,0 3 1-15,0 4 2 16,0 2 2-16,-2 0-5 16,-4 0-2-16,-2 0-5 15,5 3 4-15,3 7-1 16,0 0-25-16,11 1-35 16,14-4-127-16,5-4-417 15</inkml:trace>
          <inkml:trace contextRef="#ctx0" brushRef="#br0" timeOffset="-1080.9419">22872 2074 769 0,'0'0'110'0,"0"0"-14"16,0 0 23-16,0 0 11 15,0 0-41-15,0 0 2 16,0 0-59-16,0 0-18 15,-21-9-14-15,9 38 0 16,-4 12 10-16,1 6-5 16,2 10 5-16,5 2 3 15,5 6-10-15,3-2 10 16,0-8-12-16,5-5-1 16,17-12 0-16,7-17-1 15,5-9 0-15,2-12 0 16,5 0-54-16,-4-18-133 15,-1-11-262-15</inkml:trace>
          <inkml:trace contextRef="#ctx0" brushRef="#br0" timeOffset="1285.2717">23338 2498 762 0,'0'0'277'16,"0"0"-266"-16,0 0 54 15,0 0 29-15,0 0-24 16,0 0-2-16,0 54-38 16,0-37-2-16,-11 1-9 15,-5-3-9-15,1-3-4 16,4-3-6-16,4-3 6 15,6-5-6-15,1-1 2 0,0 0 1 16,0 0-1-16,3 0-1 16,11-1-1-16,3-5 0 15,2 2 0-15,0 2 0 16,3-1 0-16,1 1 4 16,1 2-7-16,0 0 3 15,1-2-4-15,-4 1-79 16,0-3-119-16,-8-3-171 15</inkml:trace>
          <inkml:trace contextRef="#ctx0" brushRef="#br0" timeOffset="690.3178">23293 1944 786 0,'0'0'194'0,"0"0"-105"16,0 0-49-1,0 0 39-15,0 0-10 0,0 0-43 16,0 19 12-16,0 5 32 16,0 3-39-16,-2 2-14 15,-4 1-1-15,-1-4-7 16,3 1-9-16,1-2 1 15,3-5-1-15,0 0 0 16,0-6-123-16,7-9-242 16</inkml:trace>
          <inkml:trace contextRef="#ctx0" brushRef="#br0" timeOffset="937.9245">23124 2426 882 0,'0'0'231'0,"0"0"-218"16,0 0 48-16,87-56-6 15,-54 44-33-15,0-1 5 16,-1 2-18-16,-2 4-9 15,-4-1-4-15,-4 6-70 16,-6 1-157-16,-5 1-252 16</inkml:trace>
          <inkml:trace contextRef="#ctx0" brushRef="#br0" timeOffset="1687.2569">23688 1874 911 0,'0'0'121'0,"0"0"-20"0,0 0-57 15,0 0 6-15,0 0-17 16,0 0-24-16,18 35 50 16,1-5-15-16,1 7-11 15,-2 7-13-15,-2 9-3 16,-8 3 5-16,-8 6-19 16,0 2 10-16,-10-2-10 15,-10 4 0-15,-6-4 2 16,-3-2-3-16,-1-9-1 15,-3-6-2-15,0-9-42 16,3-13-204-16,0-6-477 16</inkml:trace>
          <inkml:trace contextRef="#ctx0" brushRef="#br0" timeOffset="-8764.5713">21482 2307 570 0,'0'0'120'15,"0"0"-42"-15,0 0 32 16,0 0 74-16,0 0-73 15,0 0-32-15,0 0-34 16,0-14 4-16,-4 14-18 16,2 0-7-16,-1 0-15 15,-3 0-3-15,-3 1-6 16,-3 10 1-16,-4 10-1 16,2 6 0-16,1 9-2 0,-2 9 4 15,4 2 3-15,3 0 6 16,3-4-4-16,5-4-7 15,0-3 1-15,9-5 2 16,9-6-1-16,5-6-2 16,5-2-5-16,4-9-40 15,3-7-105-15,-1-1-156 16,-3-1-378-16</inkml:trace>
          <inkml:trace contextRef="#ctx0" brushRef="#br0" timeOffset="-7998.1249">21727 2584 925 0,'0'0'129'0,"0"0"-98"16,0 0 11-16,0 0 4 16,0 0-3-16,108-45-22 15,-70 36-11-15,-5 4-10 16,0 2-9-16,-8 1-169 16,-7 2-103-16,-8 0-411 15</inkml:trace>
          <inkml:trace contextRef="#ctx0" brushRef="#br0" timeOffset="-7594.803">21903 2705 1009 0,'0'0'157'15,"0"0"-83"-15,0 0-51 16,0 0 11-16,0 0-27 16,0 0 5-16,12 11 26 15,-5 3-24-15,-4 3-8 16,-3 0 3-16,0 0-8 16,0-2 2-16,-13-3 4 15,-3-2-2-15,0-5-5 0,7-1 8 16,3-1-7-16,5-3 4 15,1 0-5-15,0-5 0 16,10-2-8-16,8-1 7 16,0 3-1-16,4 2 3 15,1 1-1-15,-2 2 3 16,3 0-3-16,-2 0 0 16,2 0-3-16,-5 0 5 15,2-2-4-15,-2-3-118 16,-3-4-199-16,0-3-382 15</inkml:trace>
          <inkml:trace contextRef="#ctx0" brushRef="#br0" timeOffset="-8207.2081">21834 2251 830 0,'0'0'239'0,"0"0"-170"16,0 0 7-16,0 0-3 0,0 0-9 16,0 0-39-16,0 18-14 15,0-2-11-15,0 6 26 16,0 5-15-16,-2 2-10 16,2-3 10-16,0-1-11 15,0-2 0-15,0-2-2 16,4-1-81-16,-2-3-143 15,-2-6-175-15</inkml:trace>
          <inkml:trace contextRef="#ctx0" brushRef="#br0" timeOffset="-7212.5864">22232 2121 983 0,'0'0'90'0,"0"0"2"0,0 0 8 15,0 0-52-15,0 0-35 16,0 0 17-16,60 45 19 16,-29-10-29-16,-1 5 10 15,-2 7-14-15,-4 6-14 16,-6 10 6-16,-6 8-8 16,-11 3 0-16,-1 3 5 15,-5-1-5-15,-16 3-3 16,-6-1-97-16,-6 4-47 15,-7-9-523-15</inkml:trace>
        </inkml:traceGroup>
      </inkml:traceGroup>
    </inkml:traceGroup>
    <inkml:traceGroup>
      <inkml:annotationXML>
        <emma:emma xmlns:emma="http://www.w3.org/2003/04/emma" version="1.0">
          <emma:interpretation id="{126C54C4-343B-4671-A090-F3DEA7D5F513}" emma:medium="tactile" emma:mode="ink">
            <msink:context xmlns:msink="http://schemas.microsoft.com/ink/2010/main" type="paragraph" rotatedBoundingBox="21027,3510 23312,2834 23647,3965 21362,4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233410-1758-45C1-95FF-2C980F0751A9}" emma:medium="tactile" emma:mode="ink">
              <msink:context xmlns:msink="http://schemas.microsoft.com/ink/2010/main" type="inkBullet" rotatedBoundingBox="21160,3957 21248,3931 21267,3991 21178,4018"/>
            </emma:interpretation>
            <emma:one-of disjunction-type="recognition" id="oneOf1">
              <emma:interpretation id="interp5" emma:lang="" emma:confidence="0">
                <emma:literal>•</emma:literal>
              </emma:interpretation>
            </emma:one-of>
          </emma:emma>
        </inkml:annotationXML>
        <inkml:trace contextRef="#ctx0" brushRef="#br0" timeOffset="9671.1673">21179 3959 1081 0,'0'0'139'0,"0"0"-94"16,0 0 33-16,0 0-3 0,0 0-44 16,0 0-14-16,-7 33 12 15,7-29-3-15,0-2-23 16,0-2 17-16,0 0 0 15,0 0 7-15,6-6 5 16,-1-8-6-16,0-1-7 16,-1 5-8-16,-4 5-6 15,0 5 14-15,0 0-14 16,0 0-2-16,0 0-3 16,0 0-6-16,0 0 6 15,0 5 0-15,0 1 0 16,2 2-3-16,13 4-14 15,13-2-36-15,2-7-160 0</inkml:trace>
      </inkml:traceGroup>
      <inkml:traceGroup>
        <inkml:annotationXML>
          <emma:emma xmlns:emma="http://www.w3.org/2003/04/emma" version="1.0">
            <emma:interpretation id="{B46CC61C-CD06-4B4C-8934-8D0194033D48}" emma:medium="tactile" emma:mode="ink">
              <msink:context xmlns:msink="http://schemas.microsoft.com/ink/2010/main" type="line" rotatedBoundingBox="21383,3405 23312,2834 23647,3965 21718,4536"/>
            </emma:interpretation>
          </emma:emma>
        </inkml:annotationXML>
        <inkml:traceGroup>
          <inkml:annotationXML>
            <emma:emma xmlns:emma="http://www.w3.org/2003/04/emma" version="1.0">
              <emma:interpretation id="{71519EB0-9B74-428A-B44A-199AF9FEAB18}" emma:medium="tactile" emma:mode="ink">
                <msink:context xmlns:msink="http://schemas.microsoft.com/ink/2010/main" type="inkWord" rotatedBoundingBox="21383,3405 23312,2834 23647,3965 21718,4536"/>
              </emma:interpretation>
              <emma:one-of disjunction-type="recognition" id="oneOf2">
                <emma:interpretation id="interp6" emma:lang="" emma:confidence="0.5">
                  <emma:literal>(gig</emma:literal>
                </emma:interpretation>
                <emma:interpretation id="interp7" emma:lang="" emma:confidence="0">
                  <emma:literal>(gg</emma:literal>
                </emma:interpretation>
                <emma:interpretation id="interp8" emma:lang="" emma:confidence="0">
                  <emma:literal>(g</emma:literal>
                </emma:interpretation>
                <emma:interpretation id="interp9" emma:lang="" emma:confidence="0">
                  <emma:literal>(gg,</emma:literal>
                </emma:interpretation>
                <emma:interpretation id="interp10" emma:lang="" emma:confidence="0">
                  <emma:literal>(g?)</emma:literal>
                </emma:interpretation>
              </emma:one-of>
            </emma:emma>
          </inkml:annotationXML>
          <inkml:trace contextRef="#ctx0" brushRef="#br0" timeOffset="8371.2923">22089 3550 990 0,'0'0'196'0,"0"0"-85"0,0 0-10 16,0 0-45-16,0 0-27 15,0 0-12-15,-85 12-12 16,57 21 5-16,1 7-2 15,6-1-4-15,9-3 3 16,11-9-7-16,1-5-2 16,10-7 2-16,15-5 0 15,8-10 8-15,3 0 2 16,0-8-3-16,-3-13-4 16,-7-2-1-16,-6 1 4 15,-7-1-6-15,-8 4 6 16,-4 6 0-16,-1 4-6 15,0 6 1-15,0 3-2 0,0 0 1 16,0 7-9-16,0 17 9 16,-4 10 0-16,-5 8-3 15,-3 2 4-15,0 1-1 16,-3-1 0-16,-3-2 1 16,0-5-1-16,2-6 2 15,3-10 0-15,5-10-1 16,5-8-1-16,3-3 0 15,0 0 6-15,0-14-4 16,11-11 2-16,12-5-4 16,6-3 0-16,2 2-3 15,2-1 0-15,-3 4-5 0,-2 1-39 16,-3 3-56-16,-4-4-149 16,-4-1-340-16</inkml:trace>
          <inkml:trace contextRef="#ctx0" brushRef="#br0" timeOffset="8688.7935">22323 3256 1081 0,'0'0'131'0,"0"0"-65"0,0 0-55 15,0 0 50-15,0 0-21 16,91-47-7-16,-64 47-7 16,-3 1-18-16,-5 13 0 15,-2 4-4-15,-7 6 3 16,-8-1-7-16,-2 4 0 16,-3-2 7-16,-15-2-7 15,0 0 4-15,2-9 0 16,6-3-8-16,6-7 1 15,4-4-63-15,2 0-137 16,18-11-130-16,6-13-288 16</inkml:trace>
          <inkml:trace contextRef="#ctx0" brushRef="#br0" timeOffset="8885.2157">22643 3268 448 0,'0'0'655'0,"0"0"-590"16,0 0 0-16,0 0 50 15,-90 93-44-15,70-54-41 16,5 0 3-16,11-3-30 16,4-2 7-16,3-4-10 15,18-5 4-15,9-5-10 16,0-5-1-16,-2-5-74 16,-7-4-133-16,-17-3-186 15</inkml:trace>
          <inkml:trace contextRef="#ctx0" brushRef="#br0" timeOffset="11821.1301">21864 3263 285 0,'0'0'645'16,"0"0"-569"-16,0 0-37 15,0 0 19-15,0 0-1 16,0 0-2-16,-87 28 15 16,62 0-28-16,-2 8-14 0,-3 5-4 15,0 9-4-15,0 6 3 16,1 10-12-16,2 8-8 16,3 2 6-16,9-1-6 15,14-5-3-15,1-3 1 16,33-8-1-16,23-11-10 15,25-10-88-15,16-14-215 16,10-10-94-16</inkml:trace>
          <inkml:trace contextRef="#ctx0" brushRef="#br0" timeOffset="12384.8769">23327 3055 718 0,'0'0'184'0,"0"0"-105"15,0 0-57-15,0 0 37 0,0 0-25 16,0 0-24-16,36 24 29 15,-12 10-16-15,-1 16 2 16,-4 14-3-16,-8 11-3 16,-11 10 7-16,-1 12-8 15,-29 7-15-15,-18 4 16 16,-13 1-17-16,-18-8-2 16,-13 1-34-16,-17-8-96 15,-15-8-198-15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36:30.71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14473 10836 585 0,'0'0'82'15,"0"0"-42"-15,0 0 51 0,0 0 20 16,0 0-37 0,0 0-28-16,0 0 27 0,0 0-28 15,-16-12-15-15,16 12-17 16,-2 0-11-16,-4 0-2 16,0 9 2-16,0 2 1 15,0 0 9-15,2-3-11 16,2-4 9-16,2-3-4 15,0 0-4-15,0-1 8 16,0 0-5-16,0 0 7 16,0 0 2-16,0 0 2 15,0 0 20-15,0 0-2 16,0-4-32-16,0-1 8 16,0 0 7-16,-7 3 0 15,3-1-14-15,1 3-3 16,-4 0 0-16,0 0-4 15,1 1 0-15,-3 17-39 0,3-4-204 16,0-3-490-16</inkml:trace>
  <inkml:trace contextRef="#ctx0" brushRef="#br1" timeOffset="5748.228">14457 10886 473 0,'0'0'103'0,"0"0"1"0,0 0-32 15,0 0 16-15,0 0 57 16,0 0-65-16,0-3-20 16,0 3-13-16,0 0-12 15,0 0-2-15,0 0-7 16,0 0-11-16,0 0-5 16,-4 10-6-16,-1 3 5 15,0 0 9-15,2-2-5 16,3-2-2-16,0-4 1 15,0-2-12-15,0-2 4 16,0-1-1-16,9 0 2 16,2 0 3-16,-1 0-3 15,-1-4 3-15,-2-2-5 16,-4-1-2-16,-3 1 5 16,0 0-4-16,0 1 0 0,0 1-4 15,-3 3-8-15,-5 1 3 16,-1 0 0-16,-3 0-16 15,1 8-56-15,1 3-122 16,-2 3-90-16</inkml:trace>
  <inkml:trace contextRef="#ctx0" brushRef="#br1" timeOffset="38774.5281">14285 10535 573 0,'0'0'223'0,"0"0"-184"0,0 0 47 16,0 0 9-16,0 0-17 15,0 0-24-15,0 0-7 16,-12-7-16-16,12 7-6 16,0 0-8-16,0 0-7 15,0 0 7-15,0 0-17 16,0 0 1-16,8 0 10 15,5 0-11-15,6-4 8 16,1 2-8-16,-2-3 1 16,4-1-2-16,2-1-116 15,-7-4-237-15</inkml:trace>
  <inkml:trace contextRef="#ctx0" brushRef="#br1" timeOffset="40862.0821">15204 10565 26 0,'0'0'257'16,"0"0"-165"-16,0 0 12 15,0 0-6-15,0 0 29 16,0 0-46-16,0 0-29 16,-7-9 10-16,7 9-9 15,0 0 5-15,0 0 13 16,-2 0-16-16,0 0-24 16,2 0 9-16,0 0-13 0,0 0-8 15,0 0 6-15,0 0-20 16,0 0-1-16,10 0-1 15,6 0 4-15,2 0 6 16,4 0-9-16,-1 0-1 16,4 2-3-16,-2-2 4 15,2 0-4-15,-4 0 0 16,0 0 1-16,-3 0 0 16,-2 0-1-16,-1 0-1 15,0 0 1-15,-3-5-28 16,3 1-8-16,-2 1-50 15,2-1-130-15,-3-2-150 0</inkml:trace>
  <inkml:trace contextRef="#ctx0" brushRef="#br1" timeOffset="48683.2762">14466 10883 714 0,'0'0'129'0,"0"0"-42"16,0 0 38-16,0 0-8 16,0 0-51-16,0 0 2 15,0 0-22-15,0 0-24 16,-21-5-9-16,21 5-2 15,0 0-8-15,0 0 0 16,0 0 0-16,0 0-3 16,0 0 5-16,0 0-2 0,0 0-2 15,0 0 6-15,0 0-5 16,0 0 5-16,0 0-7 16,0 0 5-16,0 0-1 15,0 0-4-15,0 0 1 16,-2 0 7-16,2 0-4 15,0 0-4-15,0 0 0 16,0 0 0-16,0 0-1 16,0 0 0-16,0 0 0 15,0 2-2-15,0 1-64 16,0 2-41-16,0-4-131 16,0-1-168-16</inkml:trace>
  <inkml:trace contextRef="#ctx0" brushRef="#br1" timeOffset="55196.1912">13772 10213 136 0,'0'0'391'16,"0"0"-314"-16,0 0-52 16,0 0 58-16,0 0-14 15,0 0-30-15,66-78-7 0,-53 65 9 16,0-2-2-16,2 1-1 15,-1 0-6-15,1 2 1 16,0-1 3-16,2 2 0 16,0 1-17-16,4 0-2 15,0 1-9-15,0-1-1 16,3 3 4-16,-1-3-10 16,3 4 0-16,-1 0 6 15,-4 0-4-15,3 1 3 16,-2 1-5-16,2-3 0 15,0 2 2-15,1 1 0 16,2 1-2-16,0 1-1 0,0 2 0 16,0 0 1-16,1 0-1 15,0 0 0-15,-4 0-2 16,-1 6 3-16,-6 2-1 16,-3 4 0-16,-2 1-4 15,-2 3 3-15,-2 1 1 16,-2 3 0-16,-2 3 0 15,2-1 0-15,-3 1 4 16,0 0-4-16,0-3 2 16,-1-1 0-16,2 1 1 15,-1 0-3-15,-1 1 7 16,-1 3-2-16,1-2 5 16,-2 4-2-16,0 1-4 15,0 2 5-15,0 2-4 16,-3 1 1-16,-6-5 1 0,1 0-6 15,-1-2 2-15,0-3-2 16,2-1 3-16,-1-1-1 16,-2 0-1-16,1-3-1 15,3 1 2-15,-3 0-2 16,-1-1 3-16,1 2 3 16,-1-2-5-16,0 0 6 15,1 0-5-15,0 3 1 16,-4-4-1-16,2 1-1 15,-2 1 6-15,-2-1-8 16,-2 2 4-16,3-2-5 16,-5 0 6-16,0 0-1 0,0-1-4 15,0 1 0-15,1-1 0 16,0-2 3-16,1 0-1 16,0-3 6-16,3 0-7 15,-2 1 0-15,-5-1 2 16,1 0 3-16,-2 1-5 15,0-1 0-15,2-3-1 16,-2-1 4-16,0 0-2 16,2 1-1-16,-2-3 1 15,2-1-1-15,-2 1 9 16,0 0-9-16,-1 0-1 16,1 0-1-16,1 0 1 15,5-1 2-15,-3-1 1 0,3-2 1 16,2-1-3-1,-2 0-1-15,3 0 6 0,0 0-1 16,1 0 1-16,-5-3 3 16,2-7-3-16,-2 0 1 15,-1-1 1-15,0 0-7 16,0-1-1-16,1 3 6 16,3-1-5-16,0 0-1 15,4 1 1-15,1 0 3 16,0-3-2-16,3-1 1 15,-3-1-3-15,3-2 3 16,0-4-2-16,4-3-1 0,1-4 2 16,-1-1 0-1,2 0 2-15,0-3-4 0,0 2 1 16,0 0-2-16,0 1 1 16,8 3 0-16,3 0-1 15,0 2 4-15,-2-2-3 16,2 2 0-16,-3-4 1 15,-1-2 0-15,3 0 0 16,0 0-1-16,-2 1 0 16,1 2 0-16,0 0 3 15,-2 5-3-15,1 1 0 16,1 3-2-16,-2 1 3 16,4 0-1-16,-2 2 0 15,1-1-2-15,2 3 2 0,0 0 0 16,3 0 0-16,-3 1 0 15,2-1-4-15,0 1 4 16,2-1 0-16,1 0-4 16,2 1 4-16,1-2 0 15,-1 1 1-15,2 4-5 16,-2 1-21-16,2 7-52 16,0 0-75-16,-4 0-113 15,-7 3-350-15</inkml:trace>
  <inkml:trace contextRef="#ctx0" brushRef="#br1" timeOffset="56330.0535">11530 10020 600 0,'0'0'110'15,"0"0"-8"-15,0 0 10 16,0 0-15-16,0 0 50 16,0 0-64-16,-28-55-24 15,27 54-12-15,1 1-20 16,0 0-21-16,0 8-3 15,0 10 3-15,0 6 11 16,1 0-6-16,8-2-8 16,0-5-3-16,1-2 3 15,3-6-2-15,-1-4 11 16,5-5-12-16,-1 0 2 16,4-5-2-16,0-10 10 0,-3-4-11 15,-5 5 1-15,-3 4-9 16,-6 7 5-16,-3 3 2 15,0 0-21-15,0 13 20 16,0 3 2-16,-3 1 1 16,3-4 2-16,0-5 1 15,0-2-3-15,0-1 0 16,16-5-3-16,5 0 1 16,6-3-54-16,-2-13-258 15,-5-2-342-15</inkml:trace>
  <inkml:trace contextRef="#ctx0" brushRef="#br1" timeOffset="57546.457">11816 10152 742 0,'0'0'273'0,"0"0"-167"0,0 0-75 15,0 0 23-15,0 0 1 16,71-81-28-16,-49 60-5 15,-5 4-6-15,-6 3-15 16,-5 2 11-16,-4 5-3 16,-2 4-1-16,0 0 16 15,0 3 0-15,0 0-2 16,-9 0-19-16,-1 0-1 16,1 5-1-16,-1 7 1 15,2 1 0-15,2 1 1 0,6 2-3 16,0-3 0-16,0-1 0 15,0 2 1-15,11-4-1 16,5-1 0-16,3-3 0 16,-1-4 0-16,4 0 0 15,-1-2 0-15,-4 0 0 16,0 0 2-16,-5-12-4 16,3 3 2-16,-6-3-7 15,0-1 5-15,-2 4 1 16,-2-1 1-16,-2 1 0 15,0 1 3-15,-2 5 0 16,-1 0-3-16,4 3 0 16,-1 0-6-16,1 0 3 0,5 0 0 15,0 6 0-15,-2 8 1 16,3 1-1-16,-6 2 3 16,0-2 0-16,-2-1-5 15,-2 0 5-15,0-8 0 16,0 1 0-16,0-5-34 15,0-2-28-15,0 0 7 16,0 0 8-16,0-9-51 16,0-4 30-16,7 0 63 15,-1 3 5-15,0 3 0 16,1 1 4-16,-1 1 20 16,-1 0-1-16,2 3 6 15,2-1-7-15,0 0-10 0,2-1 3 16,0 0-8-16,-1-2 4 15,-1 0-7-15,-3 1 7 16,1-2 6-16,-3 2-10 16,-2-3 13-16,-1-1-7 15,-1-1-8-15,0 0-2 16,0 1-3-16,0 2 0 16,0 2 0-16,0 4-2 15,-4 1 2-15,-1 0 8 16,0 0-5-16,0 0-3 15,2 3 0-15,0 7 1 16,-1 2 0-16,4 2 1 0,-2 1 2 16,2-1-3-1,0 0 0-15,0 0 3 0,2-3-4 16,7-4 1-16,1 0-2 16,0-5 1-16,3-2 0 15,0 0 14-15,2 0-11 16,0-5 0-16,-3-4 0 15,-2-3-3-15,0 3 1 16,1 2-1-16,-3 2 0 16,-1 4 0-16,0 1 1 15,-1 0-2-15,0 0-9 16,0 9 9-16,0 0-2 16,-3 2 3-16,0-1 1 15,0 2-1-15,5-4-3 16,-1-5 3-16,3-3 0 0,3 0 6 15,6-6-12-15,0-11 13 16,7-2-14-16,-3-3 1 16,1 1 6-16,-2 1-2 15,-3 2-1-15,-6 5 3 16,-7 7 1-16,0 3 1 16,-5 3-2-16,1 0 4 15,-1 0-3-15,2 0 4 16,1 11 25-16,1 3 10 15,0 1-21-15,-2 0-4 0,3-3-6 16,-2-5-5 0,4 0-1-16,8-5-6 0,6-2-1 15,8-2-137-15,6-19-478 16</inkml:trace>
  <inkml:trace contextRef="#ctx0" brushRef="#br1" timeOffset="59063.841">13138 9714 977 0,'0'0'129'15,"0"0"-50"-15,0 0-22 16,0 0 19-16,-98 39-18 16,84-23-29-16,7 1-17 15,7-2-9-15,0-1 3 16,15-1-6-16,10-2 4 16,6-3-2-16,1 3-2 15,0-1 2-15,-5 0 0 16,-10 1-1-16,-10-2-1 0,-2 3 0 15,-5-3 1-15,0 0 1 16,-11-1-2-16,-4-2 0 16,5-4 5-16,6-1-3 15,4-1 0-15,0 0-2 16,7-14-13-16,12-5-34 16,11-1-9-16,3 3-34 15,0 3 4-15,-5 8 31 16,-4 2 20-16,-8 4 26 15,-8 0 9-15,-5 0 0 16,-3 0 2-16,0 0 49 16,-2 1 7-16,-11 8-6 0,-1 4-6 15,2-1-1-15,4-3-7 16,5 2-10-16,3-2-21 16,0 0-2-16,0-3-2 15,14-4-3-15,5-2 1 16,1 0 0-16,3-2-1 15,-6-9-14-15,-2-1-38 16,-7-1-7-16,-8 4 20 16,0-1-6-16,0 1 33 15,-5 4 5-15,-4 2 7 16,-1 3 0-16,2 0-3 16,1 0 3-16,1 0 4 15,2 3-3-15,2 7 1 16,2-3 4-16,0 3-6 0,0-4 6 15,2 0-4-15,10 0-2 16,1-4 0-16,2 0 3 16,0-2-4-16,0 0 1 15,-2 0-20-15,-1-5 11 16,-3-6-20-16,-1-2 14 16,-3 0 15-16,3-1 0 15,-2-1 1-15,-2 1-1 16,4 2 0-16,-2-1 0 15,6-1 2-15,-2 4-2 16,5 1 1-16,-4 4 0 16,5 0 5-16,-3 5-4 15,0 0 5-15,0 0 7 0,-3 0-7 16,-2 0 1-16,0 0 1 16,0 3-8-16,-2 9 7 15,-3 1-2-15,0 3-4 16,-3 4 11-16,0 0 0 15,0-2 1-15,0-2-10 16,-3-3 10-16,0-6 4 16,-1-2-1-16,4-3-16 15,0-2 22-15,0 0-12 16,0 0 10-16,0-10-21 0,6-6-5 16,8-1-47-1,3 0-45-15,1 3-68 0,-3 5-14 16,-1 5 9-16,-1 4 62 15,-3 0 102-15,-1 4 5 16,-2 9 1-16,-1-6 19 16,5 1 27-16,-1-3 26 15,4-3-30-15,5-2 13 16,5 0-25-16,0-10-14 16,4-4-16-16,1-6 0 15,-4-1-29-15,-1 1-47 16,-4 4-4-16,-6 3 73 15,-6 6 7-15,-3 5 29 16,-3 2 56-16,-2 0-34 16,0 9 83-16,0 8-12 0,0-5-48 15,0 5-24-15,0-3-33 16,0-1-17-16,0-2-37 16,0-3-318-16</inkml:trace>
  <inkml:trace contextRef="#ctx0" brushRef="#br1" timeOffset="59668.1688">11442 10525 828 0,'0'0'134'0,"0"0"-113"15,0 0 14-15,0 0 53 16,0 0-63-16,104-56-11 16,-68 40-13-16,2 2-1 15,-3 2-21-15,-3 0-268 16,-10 3-388-16</inkml:trace>
  <inkml:trace contextRef="#ctx0" brushRef="#br1" timeOffset="59879.4237">11642 10498 573 0,'0'0'207'0,"0"0"-168"0,0 0 80 16,0 0 21-16,0 0-57 15,24 89-53-15,-17-64 4 16,2 0-25-16,2-5-8 15,-2-3-2-15,1-6-34 16,2-6-143-16,-3-5-199 16</inkml:trace>
  <inkml:trace contextRef="#ctx0" brushRef="#br1" timeOffset="60629.1007">11775 10607 827 0,'0'0'112'0,"0"0"-41"16,0 0 28-16,0 0-47 16,0 0-28-16,0 0 15 15,27 36-23-15,-3-32-9 16,1-4-7-16,-1 0 0 16,-5-4 1-16,-3-7-1 15,-6-3 0-15,-6 2-7 16,-4-2 5-16,0-2 1 15,0 1 0-15,-9-1 1 16,-2 0 4-16,3 1-2 0,3-1 3 16,5-2-1-1,0-1 1-15,0 2-5 0,16 3 0 16,3 1 0-16,2 4 0 16,4 4 0-16,-2 5-2 15,-1 0 2-15,-3 0-1 16,-6 0-1-16,-2 12-3 15,-4 3 4-15,-5 2 0 16,-2-3 1-16,0 1 14 16,0 1-7-16,0-5 4 15,0 0-1-15,3-3-7 16,2 1-3-16,6-1 5 0,-1-2-5 16,4-2 5-1,2-4 0-15,2 0-3 0,0 0 1 16,-2 0-3-16,-2-10 6 15,-1-1-6-15,-2-3 0 16,-2 0 6-16,-3 0-2 16,1 0-3-16,-2 1 1 15,-4-2 0-15,1 3 1 16,-2 3-3-16,0 4-3 16,0 4 0-16,0 1 3 15,0 0-10-15,0 0 9 16,0 6-5-16,-8 10 6 15,-1 0 0-15,5 1 4 16,-1 0-8-16,4 2 7 16,1 1-3-16,0-2 1 0,0-1 2 15,3-4-3-15,10-4 0 16,4-2 9-16,3-6-6 16,3-1 0-16,-2 0 0 15,4-8-1-15,-6-7-1 16,-3-2 4-16,1-1-5 15,-6-3-16-15,-2 0-75 16,-5 0-157-16,-4-4-209 16</inkml:trace>
  <inkml:trace contextRef="#ctx0" brushRef="#br1" timeOffset="60769.6686">12322 10321 760 0,'0'0'159'16,"0"0"-114"-16,0 0-45 16,0 0-14-16,0 0-160 15</inkml:trace>
  <inkml:trace contextRef="#ctx0" brushRef="#br1" timeOffset="61346.392">12522 10587 677 0,'0'0'219'0,"0"0"-108"16,0 0 15-16,0 0-27 15,0 0-58-15,0 0-7 16,7-26-19-16,8 13 1 15,-3-3-15-15,5-2 10 16,-7-3-8-16,2-5 1 16,0-2 2-16,-4 0-2 15,-1 3-2-15,-2 6 1 16,-4 7-3-16,-1 4 17 0,0 5-8 16,0 3-2-1,0 0 2-15,0 0-7 0,-4 13 3 16,-5 4-1-16,-1 2-2 15,3 1-2-15,4-1 2 16,2-2-2-16,1 1 6 16,0-4-6-16,3-2 0 15,12-1-9-15,1-5 12 16,6-6-3-16,2 0 6 16,1 0-4-16,1-13 3 15,-7-6-5-15,-1 0 4 16,-6-1-2-16,-2 1-2 15,-5 2 0-15,-2 7 1 16,-1 3 4-16,-2 5-3 16,0 2 6-16,0 0-5 0,0 7-1 15,0 13 3-15,-8 8-5 16,1 0 0-16,4 2 2 16,0-3-2-16,3-2 0 15,0-4-5-15,0-4-75 16,7-8-186-16,10-9-345 15</inkml:trace>
  <inkml:trace contextRef="#ctx0" brushRef="#br1" timeOffset="61459.3894">12889 10507 911 0,'0'0'202'16,"0"0"-125"-16,0 0-26 0,0 0-51 15,0 0-65-15,0 0-338 16</inkml:trace>
  <inkml:trace contextRef="#ctx0" brushRef="#br1" timeOffset="63579.357">15090 9968 594 0,'0'0'112'16,"0"0"-13"-16,0 0 22 0,0 0-17 16,0 0-9-16,0 0-29 15,-28-12-20-15,24 12-6 16,-5 0-23-16,-3 0-7 16,-4 4-4-16,-1 5-4 15,-4 2 6-15,5 1-8 16,-2-1 0-16,2 2 6 15,2 2-5-15,-1-1-1 16,5 1 0-16,-1 1 0 16,1 1-1-16,2 2 8 15,-1 1-7-15,2 0 0 16,-4 1 2-16,1-1-7 0,-1 0 5 16,0 2 0-1,2 0 1-15,0-1 4 0,2 0-4 16,0 2-2-16,1-2 3 15,0 5-4-15,2 2 3 16,-3 0-1-16,1 3 3 16,-1-3-3-16,0-1 2 15,-2 1-3-15,3-2 1 16,3-1 0-16,2 0 2 16,1-1-1-16,0 2 7 15,0-2-2-15,0 1-5 16,4 2 6-16,2-1-5 15,3 1 5-15,-2 1-7 16,1 0 3-16,2 2-1 16,-1-2-2-16,0 0 0 0,5-2 5 15,2 1-5-15,2-4 2 16,0 0 0-16,0-4-2 16,1 1 0-16,-2-4 1 15,2 1 0-15,-4-5-2 16,3-2-8-16,0-3 6 15,4-4-3-15,-1 0-1 16,6-3 4-16,0 0 0 16,1 0 2-16,3 0-1 15,1 0-19-15,-4-3-7 16,2-5 7-16,-2-4 10 16,-1 0 6-16,2-2-13 0,-1-1-18 15,0 1 27-15,-1-3 5 16,1-1 4-16,-2 0 0 15,3-4 0-15,2 1 0 16,1-1 0-16,1-2 1 16,-2-1-6-16,2-3 11 15,-2 2-7-15,-2 0 1 16,-4-1 0-16,-7-1 5 16,1 1-3-16,-2-1 4 15,-1 3 7-15,0 0 3 16,-2 2-3-16,1 1-3 15,-5-1 9-15,1-1-5 16,1-2-2-16,-3-1-8 0,0-4 7 16,-1-3 0-16,-2 2-8 15,-2 0 8-15,-1 2-10 16,1 3 11-16,-1 3-11 16,0 0 2-16,-1 3 12 15,-2 1-4-15,0 1 3 16,0-4 0-16,0-1-13 15,-5 0 7-15,-2 0-6 16,-4 0 9-16,1 1-11 16,-1 4 2-16,-1-2-3 15,-1 4 1-15,-2-2 0 16,-3 4 0-16,-3 0 0 0,2 1 0 16,-4 2 1-1,0-1 3-15,0 1-4 0,1 3 0 16,-2-1 2-16,0-1 2 15,2 0-2-15,1 2 2 16,-3-1 0-16,2 0-1 16,-1 0 1-16,5 3-4 15,1-1-6-15,2 3 6 16,1 4 3-16,-2 1-1 16,-5 0-2-16,1 0 0 15,1 4 0-15,-3 6-3 16,2-3 8-16,1 1-7 15,3 1 2-15,2-1 0 16,1-1 0-16,1 0 2 16,3 1-4-16,0 1 2 0,1 3 0 15,2 0-2-15,6 0 2 16,0 1-5-16,0-1-45 16,14 2-79-16,8-3-114 15,2-6-248-15</inkml:trace>
  <inkml:trace contextRef="#ctx0" brushRef="#br1" timeOffset="64177.1108">15969 10033 886 0,'0'0'155'16,"0"0"-35"-16,0 0 4 15,0 0-53-15,0 0-30 16,0 0-21-16,49-12-6 0,-11 2-3 16,2 2-1-16,-4-1-10 15,-7 1 0-15,-3 3-1 16,-8-3 2-16,-3 3 7 16,-8 1-8-16,-5-2-12 15,-2-1 6-15,0 4-17 16,-9-1 9-16,-12 2-13 15,-3 1 5-15,-3 1 14 16,5-2-4-16,1 2 10 16,9-3 0-16,5 3 4 15,7-4 0-15,0-1-2 16,10-3-10-16,11 1 10 0,4 2 0 16,2 3 1-16,-3 2 5 15,0 0 3-15,-5 0-7 16,-1 9 22-16,-7 5-14 15,-7 2-2-15,-4 2 5 16,0 2-7-16,0-1-5 16,-9 1 0-16,1-4 0 15,4 0-1-15,4-7-83 16,0-6-222-16,8-3-459 16</inkml:trace>
  <inkml:trace contextRef="#ctx0" brushRef="#br1" timeOffset="65801.1851">16740 9997 723 0,'0'0'129'0,"0"0"-116"16,0 0 1-16,55-80 40 15,-26 55-26-15,-1 1-2 16,-4 3-12-16,-5 2 0 16,-6 6-1-16,-8-1 12 15,-5 2 42-15,0 2-13 16,0 0-35-16,0 1 4 16,0 6-8-16,0-1-3 15,0 3 14-15,0 1-20 16,0 0-6-16,-3 11 0 15,-1 8 0-15,-2 3 20 16,4 2-4-16,2-1 15 0,0-3-15 16,4-3-4-16,9-5 0 15,2-4-1-15,4-2-6 16,3-6 7-16,3 0-4 16,1 0-6-16,-1-4 0 15,-5-1-2-15,-7 2-3 16,-8 3-11-16,-3 0-20 15,-2 0 13-15,0 8 21 16,-14 4-1-16,-2 2 3 16,1-2 3-16,1 0 9 15,8-2 6-15,3 1-12 16,3-5 5-16,0 1-13 0,13-7 8 16,10 0-2-1,5 0-5-15,1-2 6 0,-2-10-4 16,-8-1-1-16,-4 2-2 15,-9-1 0-15,-6 0-9 16,0 2-2-16,0-1-15 16,-12 2 12-16,-2 0-9 15,-2 5 3-15,2 1 3 16,1 3 3-16,4 0 6 16,2 0 6-16,3 3-2 15,1 5 2-15,3 1-1 16,0-1 3-16,0 0-1 15,10 0 3-15,6-2-4 16,3-6-4-16,2 0 6 16,0 0 0-16,2 0 5 0,-2-9-4 15,0-4-2-15,-4-4-9 16,-3 1-3-16,-4 1-5 16,-5 0 13-16,-4 3 1 15,-1 5 5-15,0 0-1 16,0 6 11-16,0 1 0 15,0 0 8-15,0 0-15 16,0 1 0-16,0 13 3 16,0 8 3-16,0 0 15 15,0 3-9-15,0 1-6 16,0-2-6-16,0-2 3 16,0-5-4-16,0-3 9 0,0-8-12 15,0 0 0-15,0-6 0 16,0 0 0-16,0 0 0 15,2-6-31-15,7-8-52 16,5-2 46-16,2 1-25 16,0 3 15-16,-1 2 35 15,-2 1 8-15,-1 0 4 16,1 2 0-16,-4 1 4 16,2-2 37-16,-1 0-7 15,2-2-7-15,0 2-3 16,2-2-9-16,-1 3-2 15,-3 0-7-15,2 1-5 16,-3 3-2-16,0 0 1 0,-4 1 0 16,-4 2 0-16,-1 0 0 15,0 0 0-15,0-3-1 16,0 3 5-16,2 0-6 16,-1 0 2-16,-1 0-7 15,0 0 5-15,2 0-1 16,-2 0 3-16,0 0-2 15,0 0 2-15,0 0-2 16,0 0 2-16,0 0 0 16,0 0-2-16,0 0 6 15,0 0-3-15,0 0 0 16,0 0 1-16,0 0-2 0,1 0 0 16,-1 0 0-1,0 0-2-15,0 0 5 0,0 0-2 16,0 0-1-16,3 0 1 15,-3 0-3-15,2-2 2 16,-1 2-3-16,-1 0-4 16,3 0-21-16,-3-1 15 15,2 1 1-15,-2 0 12 16,1 0-1-16,1-2 1 16,-2 2 0-16,0-1-1 15,1-1 5-15,1 2-3 16,1-1-1-16,0-2-3 15,-2 3 0-15,1 0-13 16,-1 0-47-16,1 0 18 16,-2 0 20-16,0 0-2 0,0 0 2 15,0 0 2-15,0 0-5 16,3-2-85-16,-2-1-299 16</inkml:trace>
  <inkml:trace contextRef="#ctx0" brushRef="#br1" timeOffset="66627.8491">17328 9847 210 0,'0'0'508'0,"0"0"-386"16,0 0-17-16,0 0 15 15,0 0-5-15,0 0-55 0,-20-8-36 16,10 16-19 0,-2 6 22-16,-2 0 0 0,0 1 7 15,2 1-15-15,2-3-5 16,5-4 1-16,4-1-10 16,1-5-5-16,0-1 0 15,0-1 0-15,0-1-1 16,7 0 1-16,4 0-8 15,3-1-57-15,2-6-95 16,-2-2-141-16,-5 1-216 16</inkml:trace>
  <inkml:trace contextRef="#ctx0" brushRef="#br1" timeOffset="68996.1511">17261 9910 524 0,'0'0'84'0,"0"0"9"0,0 0 25 16,0 0-4-16,0 0-37 16,9-72 2-16,-7 66-1 15,-2 2-14-15,0 3-7 16,0 1-17-16,0 0-24 15,0 3-5-15,-11 14-2 16,-4 4-5-16,0 3 4 16,4-1-3-16,5 1 13 15,2-3-16-15,4-4 5 16,0-4 1-16,7-2-7 0,9-5-1 16,3-2 0-1,3-4 0-15,1 0 9 0,-2-8-3 16,-1-6-2-16,-6-2-4 15,-8-1-9-15,-3 2-6 16,-3-1 1-16,0 2-9 16,-8 1 21-16,-8 5-18 15,1 3 10-15,1 1 4 16,1 4 6-16,6 0-7 16,-1 0 4-16,0 0-1 15,6 0 4-15,-1 7 0 16,3-2-5-16,0 2 5 15,0 0-4-15,0-2 4 16,11 0 3-16,3-3-3 16,7 1 0-16,3-3 1 0,-3 0 4 15,6 0-5-15,-4-8 4 16,0-6-3-16,-4 0-1 16,-1-3 0-16,-6 0 1 15,-3 0 2-15,-9 0 1 16,0 0 0-16,0 2-3 15,0 1-1-15,-11 5 5 16,7 3-5-16,1 4 0 16,1 0 2-16,2 2-2 15,0 0 0-15,0 0-8 16,0 9 8-16,0 8 7 16,8 4-4-16,2 4 13 15,-1 2-3-15,1-1 3 0,-1 3-12 16,-1-4 0-16,-3-1 2 15,-4-3-5-15,-1-4 3 16,0-8 1-16,0-3-1 16,0-4-4-16,0-2-3 15,3 0 3-15,0-7-2 16,5-11-11-16,5-4-24 16,0-6 7-16,7 3 6 15,-1 0 6-15,-1 5 10 16,2 3 5-16,-5 4 3 15,4 2 6-15,-5 3-5 16,-1-3 10-16,-1 2 12 0,1-2-1 16,-1 1-8-1,0 0-12-15,1 1 10 0,-5 2-12 16,-2 2 6-16,-4 3-4 16,-2 2 1-16,0 0 4 15,0 0-7-15,0 0 5 16,0 0-9-16,0 0 4 15,-8 4 0-15,-3 6-1 16,1 0 3-16,1 2-2 16,2-2 0-16,2 2 3 15,2 2-3-15,1-1-1 16,2 0 1-16,0 0 4 0,0-3-2 16,0 0-2-1,5-3 0-15,7-2 0 0,6-3 3 16,2-2-2-16,2 0-1 15,-1 0 3-15,-3 0 0 16,-2 0-3-16,-5 0 0 16,-4 0-1-16,-1 0-1 15,-3 0 1-15,-2 0 1 16,1 5-1-16,-2 2 1 16,0 1 3-16,0-1-3 15,0-3 0-15,1-1-5 16,5-3 5-16,5 0 0 15,5 0 4-15,8-15-4 16,6 0 0-16,1-3-1 16,-4 0-17-16,-5 4 7 0,-7 2 7 15,-7 1 4-15,-5 7-1 16,-3-1 4-16,0 5-3 16,-5 0 0-16,-10 0 0 15,-1 12 1-15,1 5 3 16,2 2 5-16,4-1 0 15,2-2-4-15,7-3 2 16,0-4-7-16,0-4 0 16,5-2 2-16,4-3-2 15,4 0 0-15,-1 0 6 16,-1-5-3-16,-1-1-3 0,-7 2 0 16,-1 2 2-16,-2 2 0 15,3 0-2-15,-2 0-5 16,2 6-1-16,0 13-47 15,2 1-160-15,3-1-270 16</inkml:trace>
  <inkml:trace contextRef="#ctx0" brushRef="#br1" timeOffset="69929.4136">18475 9978 1012 0,'0'0'135'0,"0"0"-96"0,0 0 33 15,0 0 11-15,0 0-28 16,0 0-25-16,46-16-4 15,-10-1-21-15,0-1 1 16,-6 1-4-16,-7 0-1 16,-10 5 7-16,-6 3-7 15,-5 3-2-15,-2 4 1 16,0 2-15-16,0 0 4 16,-3 0 8-16,-9 5 3 15,4 7-1-15,3 2 1 16,1-1-4-16,4 1 3 15,0-4 1-15,0-3-2 0,15-2-1 16,6-5 3 0,3 0 4-16,3-5-4 0,6-15 0 15,-4-1-1-15,0-1-9 16,-7 0 7-16,-7 0 2 16,-3 3 1-16,-5 5 3 15,-4 4 0-15,-2 6 6 16,1 2 10-16,-2 1-5 15,0 1-10-15,0 0-4 16,0 3 0-16,0 12 0 16,0 6 1-16,-3 2 3 15,2-1-4-15,-2 0 0 16,3-4 5-16,-2-5-5 16,2-2 0-16,0-5-1 0,0-6 3 15,0 0-4-15,3 0 3 16,10 0-1-16,4-11 0 15,5-3-2-15,-5 3-23 16,-1 3 4-16,-4 2 15 16,-5 5-5-16,-4 1 7 15,2 0 3-15,-5 0-2 16,3 0-6-16,3 3 9 16,-3 2 9-16,5 0-9 15,3 2 9-15,0 0-3 16,2 5 0-16,2 0 1 15,0 3-3-15,0-2 2 16,3 0-2-16,0-5-2 16,6-6 0-16,-2-2-2 0,2-1-3 15,-5-17-37-15,-5-5-221 16,-13-3-276-16</inkml:trace>
  <inkml:trace contextRef="#ctx0" brushRef="#br1" timeOffset="70087.1841">18678 9815 667 0,'0'0'359'0,"0"0"-354"16,0 0-4-1,88 0-1-15,-57-2-172 0,-4 2-456 16</inkml:trace>
  <inkml:trace contextRef="#ctx0" brushRef="#br1" timeOffset="71708.098">19746 9930 886 0,'0'0'210'16,"0"0"-172"-16,0 0 35 15,0 0 21-15,0 0-29 16,0 0-37-16,0 0-22 0,28-47 1 16,-16 33 10-1,-2-1-9-15,-2 0 0 0,-5 3 1 16,-3 0-9-16,0 0 5 15,0 2-5-15,-6 0 2 16,-4 1-1-16,-1 1 0 16,2 2-1-16,3 1 1 15,0 0 1-15,4 4-2 16,2-1 0-16,0 2 0 16,0 0-15-16,0 0-166 15,0 3-257-15,2 7-132 16</inkml:trace>
  <inkml:trace contextRef="#ctx0" brushRef="#br1" timeOffset="72861.9821">19727 9965 340 0,'0'0'743'0,"0"0"-640"16,0 0-87-16,0 0 24 16,7-76 35-16,3 61-57 15,-1 0-5-15,-1 5-2 16,-4-1-6-16,-2 1 13 16,-2 0 5-16,0-2-3 0,-2 2 4 15,-8 0-17-15,2 0 2 16,1 3-6-16,2 3-3 15,0 1 4-15,2 1-1 16,1 2-3-16,2-3 0 16,0 3 0-16,0-4-2 15,21 0-1-15,6 0 3 16,8 2-3-16,0-1 6 16,-4 3-3-16,-7 0 0 15,-5 0-2-15,-8 6 2 16,-1 5-9-16,-4 1 9 15,-3 5 0-15,-3 1-12 16,0 2 12-16,0 3 0 0,-4-2 6 16,-1-3-6-1,2-1 1-15,3-3 0 0,0-3-1 16,0-3-1-16,8-2 1 16,7-3 0-16,0-3 1 15,10 0-1-15,3-4 11 16,4-9-11-16,-1-3 0 15,-3 1 2-15,-4-1 1 16,-2-1-2-16,-7 0 0 16,-1 2-2-16,-7-2 1 15,-4 2 0-15,-3 4 3 16,0 7-3-16,0 1 0 0,0 3-2 16,-1 0 2-1,-10 0 0-15,-1 7-2 0,0 8-5 16,1 2 7-16,5 0-1 15,1-1 1-15,5-1 0 16,0-3-1-16,0 0-3 16,15-2 4-16,3-3-3 15,4-6 2-15,3-1 2 16,1 0 0-16,1-9 0 16,-2-5 1-16,-2-3-4 15,-6 1 2-15,-3-1 0 16,-3 4-3-16,-3 3 3 15,-3 5 0-15,-5 3 0 16,3 2 1-16,-3 0-8 16,1 0 7-16,2 7-14 0,2 8 13 15,-1 2 2-15,2 2-1 16,-3-2 0-16,-2 0-1 16,1-2 0-16,-2-3 1 15,0-3 0-15,0-4 0 16,0-2 0-16,1-3-29 15,3 0-30-15,2 0 10 16,6-10 24-16,7-9 2 16,5 1-20-16,-1 2 10 15,-3 3 16-15,-1 1 10 16,-1 3 5-16,-3 0 2 16,0-1 0-16,-1 0 5 0,-2-2 5 15,1 0 5-15,0-2-2 16,2-1 4-16,-3 2-2 15,0 1-2-15,-3 1 9 16,-4 6 7-16,-4 0 2 16,0 5 4-16,-1 0-11 15,0 0-11-15,0 0-13 16,0 10-8-16,2 6 8 16,1 1 2-16,2 0 0 15,2 0 0-15,2-5-2 16,5-1-12-16,5-8-193 15,0-3-346-15</inkml:trace>
  <inkml:trace contextRef="#ctx0" brushRef="#br1" timeOffset="72972.6449">20748 9735 871 0,'0'0'0'16,"0"0"-1"-16,0 0-268 15</inkml:trace>
  <inkml:trace contextRef="#ctx0" brushRef="#br1" timeOffset="73679.4551">21137 9763 949 0,'0'0'146'16,"0"0"-93"-16,0 0 32 16,0 0 4-16,-85 38-26 15,82-29-42-15,3-2-8 16,0-3-13-16,2 0-4 16,12-4 4-16,6 0 0 15,3-4 10-15,-4-11-10 16,-3 3-29-16,-8-2 4 15,-3 1-27-15,-5 3-15 16,0 2-11-16,0 5 41 16,-8 3 23-16,-4 0 13 0,-1 0-2 15,3 6 3-15,3 5 3 16,2-2 5-16,5-1 7 16,0-2-6-16,0-3 2 15,2 1-10-15,15-4 9 16,5 0 21-16,6-4-17 15,5-9-8-15,-3-6-1 16,0 0-1-16,-5-3-3 16,-4 3 4-16,-6 2-4 15,-6 2 6-15,-6 1 16 0,-3 6 31 16,0 2-13 0,0 4-4-16,0 2-6 0,0 0-31 15,-1 2 0-15,-13 15 0 16,-2 6 1-16,1 4 0 15,4 1 0-15,7 0-1 16,2-2 0-16,2 1-5 16,0-4 3-16,5-3 2 15,10-4-2-15,-2-7-2 16,5-1 3-16,1-7-14 16,-4-1-12-16,0 0 14 15,-6-5 4-15,-7-5-3 16,-2-1 12-16,0 2 2 15,0-2-2-15,-3 3 0 16,-5 2 3-16,1 0 17 0,2 3-17 16,2 0-1-16,3 3-2 15,0-1-3-15,0 1-94 16,3-4-231-16,17-1-365 16</inkml:trace>
  <inkml:trace contextRef="#ctx0" brushRef="#br1" timeOffset="74599.5379">21685 9774 842 0,'0'0'131'0,"0"0"-78"15,0 0 78-15,0 0-10 16,0 0-82-16,0 0-10 16,34-36-19-16,-15 22-3 15,0-3 3-15,0 0-8 16,-3-2 3-16,1-1-2 16,-5 1 1-16,-5-3 4 15,-3 5-7-15,-4 2 2 16,0 5 3-16,0 6-6 15,0 1 14-15,0 3-14 0,-10 0-2 16,1 3 0 0,-3 14 2-16,0-1 0 0,6 1-2 15,5 1 3-15,1-1-2 16,0-3 1-16,6-1-6 16,10-7 5-16,4-1 0 15,2-5 1-15,0 0-1 16,4-7 6-16,-4-8-4 15,-2-1-1-15,-3-2 1 16,-6 1 1-16,-5 0-1 16,-2 3 2-16,-4-1 3 15,0 6-5-15,0 1 11 16,0 4-2-16,2 4 2 16,-2 0-5-16,0 0-7 0,0 0-7 15,4 10 5-15,-2 11 1 16,-1 5 1-16,1 2 1 15,-1 1-1-15,-1 3 3 16,0-6-3-16,0-2 5 16,0-7-7-16,0-5 4 15,0-4-1-15,0-5-1 16,0-3 0-16,2 0 3 16,2 0-2-16,4-6 6 15,3-9-2-15,4-7-3 16,2 3-2-16,-4 4 0 15,-3 3 2-15,1 3-3 16,-3 6 1-16,-4 1-1 0,-1 2-1 16,0 0 2-1,3 0-6-15,0 5 4 0,4 9 4 16,-1-1-1-16,2 1-1 16,1 0-2-16,-2-1 2 15,1-3 3-15,-2-4-3 16,-3-3 2-16,4-3-2 15,0 0 0-15,1 0 3 16,0-3-3-16,-1-4 0 16,-6 5-8-16,-2 2 7 15,-2 0-5-15,0 0-6 16,0 0 8-16,0 0 3 0,1 0 1 16,1 0 0-1,2 0-2-15,5-5-1 0,2-3-79 16,-4-4-290-16,-1-5-593 15</inkml:trace>
  <inkml:trace contextRef="#ctx0" brushRef="#br1" timeOffset="74749.2437">22043 9593 918 0,'0'0'149'0,"0"0"-10"16,0 0-30-16,0 0-53 15,0 0-56-15,0 0-23 0,55-25-115 16,-27 22-289 0</inkml:trace>
  <inkml:trace contextRef="#ctx0" brushRef="#br1" timeOffset="75424.1515">22592 9726 659 0,'0'0'283'0,"0"0"-275"15,0 0 39-15,0 0 74 16,0 0-54-16,0 0-12 15,45 3-29-15,-34-8-14 16,-2-5-2-16,-3 0-3 16,-1-1-2-16,-4-2 6 15,-1-2-6-15,0-1 2 16,0-2-1-16,0-3-5 16,0 4-1-16,0 2 1 15,7 2 0-15,0 5-2 16,-1 4-2-16,1 1 3 15,-1 2-1-15,4 1-6 16,-3 0 6-16,3 0-1 16,-4 0 2-16,1 0 0 15,-2 2-8-15,-1 4 6 0,-1 2-1 16,-1 3 6-16,-2 1-3 16,0 2 16-16,0 2-8 15,1 0 3-15,1-1-5 16,2-3-1-16,2-2 2 15,-1-2-5-15,2-2 2 16,1-6 3-16,5 0-7 16,2 0 7-16,1 0-4 15,0 0-2-15,4-5 6 16,-3-7-7-16,-1 3 3 0,-1-2-3 16,-5-1 1-16,-2 0-1 15,-3 2 4-15,0 0-4 16,-1-1 1-16,-2 5 7 15,0 2-9-15,-1-1 1 16,-1 5 0-16,0 0 1 16,0 0-1-16,0 0-9 15,2 0-47-15,-2 0-124 16,0 0-73-16,0 9-269 16</inkml:trace>
  <inkml:trace contextRef="#ctx0" brushRef="#br1" timeOffset="76414.3265">22649 9685 752 0,'0'0'158'0,"0"0"-86"16,0 0 46-16,0 0 11 15,0 0-86-15,-5-73-20 16,12 51 5-16,1-1-13 16,1-4 1-16,2-1-10 0,-1-2 2 15,3 1 3-15,-1 2-8 16,-1 3 5-16,-4 5-6 15,-1 9 0-15,-2 6 7 16,-4 3-8-16,2 1 1 16,-2 0-2-16,0 0-6 15,0 0 0-15,0 12-1 16,0 5 4-16,-6 5 3 16,-4 2 3-16,1 2-1 15,-1 0 8-15,2-1-5 16,3 1 5-16,5-1-8 15,0-1 0-15,0-2 5 16,9-3-7-16,9-2 0 0,4-5 8 16,0-4-5-1,0-2 2-15,5-6-5 0,-4 0 0 16,0 0 5-16,-2-6-4 16,-2-6 0-16,-2-1 2 15,-1-1-1-15,-4-3-2 16,1 0 1-16,-3-2 2 15,4-1-3-15,-2 1 0 16,-3 2 4-16,1 1-4 16,-5 6 3-16,-2 2-3 15,-3 6 0-15,0-1-2 16,0 3-5-16,0 0 7 0,0 0-2 16,0 3-5-1,0 4 6-15,-8 6 1 0,0 0 0 16,1 0 1-16,3 2-1 15,1-1 1-15,0 3-2 16,3-5 1-16,0-1 0 16,0 0 3-16,6 0-3 15,6-1 0-15,9 0 5 16,1-5-4-16,3-2 6 16,4-3-7-16,1 0 0 15,1 0 1-15,0 0-1 16,-3-5 0-16,-3-3 1 15,-5 3 0-15,-2 0-1 16,-7 0 0-16,-5 1 0 16,-3 3 0-16,-3-1 0 0,0 2 0 15,0 0-3-15,0 0-1 16,0 0 2-16,0 0 1 16,-7 0 2-16,0 0-1 15,0 2 5-15,-2 3-3 16,2 1-4-16,2-2 3 15,2-3-6-15,0 1 8 16,3-2-3-16,0 0 0 16,0 0-18-16,0 0-29 15,4 0-56-15,3 0-119 16,0 0-233-16</inkml:trace>
  <inkml:trace contextRef="#ctx0" brushRef="#br1" timeOffset="77820.1522">22962 9677 624 0,'0'0'92'0,"0"0"-36"15,0 0 73-15,0 0 3 16,0 0-64-16,0 0-27 15,0 0-15-15,34-23-5 16,-25 13 4-16,1 1-13 16,-7-2 7-16,-1 1-13 15,-2-3-4-15,0-1 10 16,0 1-2-16,0 0 0 16,0 2-8-16,0 1-1 15,0 2 1-15,0 2-2 16,0 2 0-16,0 2-1 15,0 2 1-15,0 0-4 16,0 0 3-16,6 0-5 0,0 0-3 16,-2 0 2-16,4 0-17 15,-4 2-10-15,-1 2-6 16,3 3-78-16,-1-1 10 16,1-1-67-16,-4-2-201 15</inkml:trace>
  <inkml:trace contextRef="#ctx0" brushRef="#br1" timeOffset="79445.1556">22982 9660 744 0,'0'0'95'0,"0"0"-50"16,0 0 41-16,0 0 62 0,0 0-90 15,26-73-13-15,-14 51-3 16,-5 1-20-16,-4 2 13 16,-1 0-25-16,-2 2 6 15,0 0-10-15,0 2-2 16,0 5-2-16,0 2-2 15,0 4-2-15,1 0-1 16,5 1 1-16,5 1-3 16,2 2-1-16,8-1 6 15,1 1-10-15,1 0 8 16,2 0-8-16,2 0 10 0,0 0 0 16,0 3-1-1,-2 4-2-15,-4 0 0 0,-5-1 1 16,-4 2-1-16,-5-3-2 15,-3 3-1-15,-4 1 0 16,0 2 6-16,0 3 7 16,0-2-4-16,0 5 16 15,0-3 7-15,0-1-23 16,0-2 8-16,7-3-3 16,5-2-1-16,7-3 3 15,5-3-3-15,3 0 7 16,-1 0-14-16,-2-2 3 15,-4-2 3-15,-5-6-5 16,-3 3 0-16,-6 2-1 0,-3 0 6 16,-3 4-4-16,0 1-2 15,0 0 3-15,0 0-3 16,0 0 0-16,-7 8 0 16,-3 7-1-16,0-1 5 15,4 1 1-15,3 2 1 16,3 0-5-16,0-3-1 15,0 1 9-15,9-4-6 16,9-3-3-16,4-2 7 16,2-5-7-16,0-1 0 15,0 0 0-15,-5 0 11 16,-7-3-10-16,-4-3 1 16,-7-3 0-16,-1-2-2 0,0 0 0 15,0 1-3-15,-7-2 3 16,-4 2 0-16,0 2-4 15,2 1-9-15,-1 5 6 16,2 2-8-16,0 0 5 16,1 0 2-16,1 0 6 15,3 2-1-15,1 5 3 16,0 0-1-16,2 1-6 16,0 0 7-16,0 3 0 15,7-3-1-15,8 1 1 16,4-4-1-16,3-2 2 15,1-3 1-15,-2 0-1 16,4 0 1-16,-1-10 2 0,-3-2-4 16,-2-3 2-16,-2 1 1 15,-3-3-2-15,-4 0 3 16,1 0 5-16,-6 2-9 16,-2-1 8-16,-2 1 3 15,-1 2-5-15,0 2-1 16,0-1 2-16,0 5-5 15,0 1-2-15,0 4 0 16,0 0 1-16,0 2 2 16,0 0-3-16,-3 0-4 15,0 0-2-15,-1 12 2 16,-3 5 3-16,1 2 2 0,1 1 4 16,2-1-5-1,3 0-1-15,0-7-1 0,0 2 3 16,0-4-1-16,6-2 5 15,3-3-5-15,4-1 0 16,-1-3-1-16,3-1 10 16,0 0-6-16,1 0-3 15,1-8-1-15,2-2 0 16,-1-4 2-16,0-1 1 16,1-2-2-16,-5 0 1 15,2-1 6-15,-2-3-4 16,-2 0-5-16,0-3 2 15,-2-1-2-15,2 1 2 16,-7 3 0-16,4 2 0 0,-5 5 0 16,-1 3-1-16,1 8 1 15,-3 0-1-15,1 3 3 16,-2 0-6-16,0 9-1 16,0 10 0-16,-2 5 5 15,-4 5 0-15,-2-1 2 16,3 0-5-16,2-3 6 15,2-2 0-15,1-5-2 16,0-4 5-16,0-5-1 16,9-4-3-16,5-5-1 15,5 0 4-15,2 0 0 16,4-14-10-16,-2-1-11 16,-3-3-62-16,-2-1-112 15,-6 1-166-15</inkml:trace>
  <inkml:trace contextRef="#ctx0" brushRef="#br1" timeOffset="79595.5081">24133 9522 532 0,'0'0'299'15,"0"0"-158"-15,0 0 55 16,0 0-48-16,0 0-79 16,0 0-20-16,-21 13-34 15,30-13-7-15,8 0-8 16,-4-4-180-16,-9-5-591 15</inkml:trace>
  <inkml:trace contextRef="#ctx0" brushRef="#br1" timeOffset="94995.3696">13823 13367 518 0,'0'0'75'0,"0"0"-10"15,0 0-33-15,0 0 28 16,0 0 2-16,0 0-13 0,0 0-40 16,0 0-2-1,0-17-7-15,29 27 14 0,12 0-8 16,8 0 12-16,8 1-6 15,7-1 1-15,6-2-11 16,13-1 7-16,10-1-8 16,10 0 1-16,6 2 2 15,-3 1-4-15,3-2 0 16,-8 3 0-16,-7-3 4 16,-6-3-3-16,-9 2-1 15,-9-4 0-15,-10 1 5 16,-11 1-10-16,-13-2-88 0,-19-1-103 15,-7-1-429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00:48.2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D4B28B2-9566-42F4-A31A-1ADA034609C6}" emma:medium="tactile" emma:mode="ink">
          <msink:context xmlns:msink="http://schemas.microsoft.com/ink/2010/main" type="writingRegion" rotatedBoundingBox="207,4262 9105,2817 9355,4357 457,5802"/>
        </emma:interpretation>
      </emma:emma>
    </inkml:annotationXML>
    <inkml:traceGroup>
      <inkml:annotationXML>
        <emma:emma xmlns:emma="http://www.w3.org/2003/04/emma" version="1.0">
          <emma:interpretation id="{5565FE10-F7FA-4020-B64D-C140AB170BB5}" emma:medium="tactile" emma:mode="ink">
            <msink:context xmlns:msink="http://schemas.microsoft.com/ink/2010/main" type="paragraph" rotatedBoundingBox="1400,4068 9105,2817 9302,4031 1597,52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57DD8A-9800-475F-8746-9AFEFC326389}" emma:medium="tactile" emma:mode="ink">
              <msink:context xmlns:msink="http://schemas.microsoft.com/ink/2010/main" type="line" rotatedBoundingBox="1400,4068 9105,2817 9302,4031 1597,5282"/>
            </emma:interpretation>
          </emma:emma>
        </inkml:annotationXML>
        <inkml:traceGroup>
          <inkml:annotationXML>
            <emma:emma xmlns:emma="http://www.w3.org/2003/04/emma" version="1.0">
              <emma:interpretation id="{26BEBFE5-A878-44BF-B61D-D5A9CF1A2D8B}" emma:medium="tactile" emma:mode="ink">
                <msink:context xmlns:msink="http://schemas.microsoft.com/ink/2010/main" type="inkWord" rotatedBoundingBox="1419,4187 3415,3863 3593,4958 1597,5282"/>
              </emma:interpretation>
              <emma:one-of disjunction-type="recognition" id="oneOf0">
                <emma:interpretation id="interp0" emma:lang="" emma:confidence="0.5">
                  <emma:literal>(lotto)</emma:literal>
                </emma:interpretation>
                <emma:interpretation id="interp1" emma:lang="" emma:confidence="0">
                  <emma:literal>(Yocto)</emma:literal>
                </emma:interpretation>
                <emma:interpretation id="interp2" emma:lang="" emma:confidence="0">
                  <emma:literal>EGHE)</emma:literal>
                </emma:interpretation>
                <emma:interpretation id="interp3" emma:lang="" emma:confidence="0">
                  <emma:literal>(Yocto'</emma:literal>
                </emma:interpretation>
                <emma:interpretation id="interp4" emma:lang="" emma:confidence="0">
                  <emma:literal>(Yocto,</emma:literal>
                </emma:interpretation>
              </emma:one-of>
            </emma:emma>
          </inkml:annotationXML>
          <inkml:trace contextRef="#ctx0" brushRef="#br0">2894 3948 388 0,'0'0'439'16,"0"0"-327"-16,0 0 2 15,0 0-2-15,0 0-33 16,0 0-39-16,-21 33-35 15,6 20 11-15,0 12 35 16,2 4-17-16,1 5-9 16,5-3 2-16,7 2-7 0,0-5-1 15,7-5-18-15,11-10 1 16,7-13-4-16,5-13 3 16,7-13-3-16,7-13-43 15,3-2-111-15,0-29-222 16</inkml:trace>
          <inkml:trace contextRef="#ctx0" brushRef="#br0" timeOffset="803.9058">3488 4467 1065 0,'0'0'152'15,"0"0"-73"-15,0 0 9 16,-102 56-16-16,75-29-19 16,4 5 5-16,6-1-32 15,11 5-7-15,6 0-13 16,0-1-3-16,6-4-1 15,21-5-1-15,1-10 0 16,6-9-2-16,1-7-4 16,-1-7-5-16,-4-14-34 0,-6-2-11 15,-9-2 6-15,-12 6 13 16,-3 7 29-16,0 2 1 16,-20 6-6-16,-5 4 12 15,-2 0-5-15,2 0 10 16,5 6-5-16,7 0 0 15,7-2-7-15,6-4 4 16,3 0-145-16,15-15-210 16,6-13-112-16</inkml:trace>
          <inkml:trace contextRef="#ctx0" brushRef="#br0" timeOffset="262.3397">3303 3912 547 0,'0'0'470'0,"0"0"-329"16,0 0-82-16,0 0 7 16,0 0-56-16,0 0-6 15,0 61 51-15,0-20-7 16,0 4-26-16,3-1-5 16,4-6-14-16,-1-4-3 15,0-4 0-15,2-8-27 16,-4-5-137-16,-4-4-261 15</inkml:trace>
          <inkml:trace contextRef="#ctx0" brushRef="#br0" timeOffset="425.5692">3225 4421 1006 0,'0'0'139'0,"0"0"-138"15,0 0 6-15,111-71-3 16,-73 51-4-16,1 3-45 16,-8 6-258-16</inkml:trace>
          <inkml:trace contextRef="#ctx0" brushRef="#br0" timeOffset="-4696.4379">1502 4696 793 0,'0'0'99'16,"0"0"-93"-16,0 0 52 15,0 0 109-15,0 0-87 16,81-47-32-16,-41 31-16 16,5 0-11-16,6-2-10 15,1 1 1-15,-6 2-8 16,-1 1-1-16,-9 4-3 0,-4 5-2 15,-8 2-17-15,-10 3-101 16,-4 0-94-16,-10 0-110 16</inkml:trace>
          <inkml:trace contextRef="#ctx0" brushRef="#br0" timeOffset="-4977.5315">1766 4299 910 0,'0'0'138'0,"0"0"-47"15,0 0-17-15,0 0 11 16,0 0-29-16,0 0-34 16,0 0-22-16,0 0-1 15,-16 7-7-15,16 15 8 16,3 2 6-16,5 1-4 16,-1-2-1-16,-1 1-1 15,0-3 6-15,1-2-9 16,-1 0 3-16,-1-7-107 15,-5-10-346-15</inkml:trace>
          <inkml:trace contextRef="#ctx0" brushRef="#br0" timeOffset="-1484.3086">2148 4235 981 0,'0'0'112'0,"0"0"-92"16,0 0-15-16,81-11 17 15,-41 31 27-15,3 16 2 16,2 12-9-16,-2 12-8 16,-4 10-8-16,-8 6 2 0,-19 6-18 15,-12 5 4-15,0-1-9 16,-23-3 0-16,-12-8-5 16,-5-12 2-16,-9-7-6 15,-4-8 1-15,-6-8-100 16,-7-9-206-16,-3-13-246 15</inkml:trace>
        </inkml:traceGroup>
        <inkml:traceGroup>
          <inkml:annotationXML>
            <emma:emma xmlns:emma="http://www.w3.org/2003/04/emma" version="1.0">
              <emma:interpretation id="{DA0A96F7-E2B3-4AC5-81A9-8992C441A1A6}" emma:medium="tactile" emma:mode="ink">
                <msink:context xmlns:msink="http://schemas.microsoft.com/ink/2010/main" type="inkWord" rotatedBoundingBox="3786,3784 5593,3490 5741,4403 3934,4696"/>
              </emma:interpretation>
            </emma:emma>
          </inkml:annotationXML>
          <inkml:trace contextRef="#ctx0" brushRef="#br0" timeOffset="1085.6668">3869 3835 1104 0,'0'0'110'0,"0"0"-96"16,0 0-12-16,0 0 10 15,82 60 39-15,-43-14 10 16,-3 12-15-16,-8 7-29 15,-11 5 3-15,-13 3-12 16,-4-5-2-16,-10-1 5 16,-14-4-10-16,-6-9 1 15,3-7-2-15,-1-11-16 0,6-11-135 16,3-15-368-16</inkml:trace>
          <inkml:trace contextRef="#ctx0" brushRef="#br0" timeOffset="1531.3365">4547 3663 935 0,'0'0'125'16,"0"0"-91"-16,-66 83 80 16,41-36 11-16,5 8-57 0,4 3-14 15,8 7-18-15,7-2-9 16,1-2-11-16,0-7-5 16,6-10-6-16,6-4-2 15,9-5-2-15,-1-7-1 16,6-5-7-16,1-7-98 15,1-10-163-15,1-6-309 16</inkml:trace>
          <inkml:trace contextRef="#ctx0" brushRef="#br0" timeOffset="3333.6818">4848 4150 476 0,'0'0'134'15,"0"0"18"-15,0 0-24 16,0 0 28-16,0 0-15 16,0 0-39-16,-22 0-39 15,22 0-11-15,5 0-24 16,15-7 0-16,10-2 5 15,4-5-22-15,6 1 4 16,4-1-15-16,-1 2 6 16,0 1-14-16,-8 3-32 15,-1 1-99-15,-15 2-204 0,-8-3-440 16</inkml:trace>
          <inkml:trace contextRef="#ctx0" brushRef="#br0" timeOffset="2152.2898">4833 4138 637 0,'0'0'379'16,"0"0"-330"-16,0 0-31 15,0 0 67-15,0 0-47 16,82-50-35-16,-55 44-3 15,0 3-78-15,-6 3-244 16</inkml:trace>
          <inkml:trace contextRef="#ctx0" brushRef="#br0" timeOffset="1956.6375">4922 3612 945 0,'0'0'202'0,"0"0"-76"15,0 0-27-15,0 0-39 16,0 0-42-16,0 0-8 15,-11 78 8-15,20-38 6 16,4 1-18-16,2-2 6 16,0-6-12-16,-2-1 4 15,-1-5-8-15,-4-5-76 16,-8-4-280-16</inkml:trace>
          <inkml:trace contextRef="#ctx0" brushRef="#br0" timeOffset="2549.7978">5145 4255 1058 0,'0'0'103'0,"0"0"-44"15,0 0 30-15,0 0-5 16,0 0-13-16,-72 87-36 16,72-61-10-16,0 3-11 0,0-1-4 15,6-4-6 1,11-5 0-16,3-4-4 0,6-6 1 15,-1-9 2-15,2 0-3 16,-6-4-2-16,-2-9-2 16,-7-3-10-16,-9 0 14 15,-3 5 0-15,-3 0-10 16,-19 4 9-16,-12 4 1 16,-1 3 1-16,0 0 3 15,8 0-4-15,8 0-2 16,11 3 1-16,6 0 1 15,2 0-5-15,0-1-58 16,18-2-111-16,10 0-209 16</inkml:trace>
          <inkml:trace contextRef="#ctx0" brushRef="#br0" timeOffset="2883.3905">5395 3523 660 0,'0'0'285'0,"0"0"-266"0,0 0 11 15,87 14 64-15,-54 16 1 16,1 15-25-16,-1 7-18 16,-3 9-15-16,-8 5-5 15,-4-4-10-15,-12 5-10 16,-6 0-7-16,0-4 1 16,-12-6-5-16,-11-4-1 15,-6-6-55-15,-4-8-170 16,-9-10-396-16</inkml:trace>
        </inkml:traceGroup>
        <inkml:traceGroup>
          <inkml:annotationXML>
            <emma:emma xmlns:emma="http://www.w3.org/2003/04/emma" version="1.0">
              <emma:interpretation id="{674E9CA5-DD3D-42A3-9063-285C6CDAB9DE}" emma:medium="tactile" emma:mode="ink">
                <msink:context xmlns:msink="http://schemas.microsoft.com/ink/2010/main" type="inkWord" rotatedBoundingBox="6262,3279 9105,2817 9301,4024 6458,4485">
                  <msink:destinationLink direction="with" ref="{AEBF3D85-7685-42E1-BBEA-674DCFE59E4C}"/>
                </msink:context>
              </emma:interpretation>
              <emma:one-of disjunction-type="recognition" id="oneOf1">
                <emma:interpretation id="interp5" emma:lang="" emma:confidence="0.5">
                  <emma:literal>15113)</emma:literal>
                </emma:interpretation>
                <emma:interpretation id="interp6" emma:lang="" emma:confidence="0">
                  <emma:literal>155115)</emma:literal>
                </emma:interpretation>
                <emma:interpretation id="interp7" emma:lang="" emma:confidence="0">
                  <emma:literal>155113)</emma:literal>
                </emma:interpretation>
                <emma:interpretation id="interp8" emma:lang="" emma:confidence="0">
                  <emma:literal>(55113)</emma:literal>
                </emma:interpretation>
                <emma:interpretation id="interp9" emma:lang="" emma:confidence="0">
                  <emma:literal>1555113)</emma:literal>
                </emma:interpretation>
              </emma:one-of>
            </emma:emma>
          </inkml:annotationXML>
          <inkml:trace contextRef="#ctx0" brushRef="#br0" timeOffset="4626.8426">6398 3766 948 0,'0'0'182'16,"0"0"-93"-16,0 0 52 16,0 0-59-16,0 0-24 15,0 0-11-15,-60-19-11 16,60 14-24-16,-1 2-11 16,1 1-1-16,0 2 0 0,0 0-66 15,0 0-71 1,6-3-293-16</inkml:trace>
          <inkml:trace contextRef="#ctx0" brushRef="#br0" timeOffset="4874.7011">6646 3269 715 0,'0'0'45'0,"0"0"-44"0,0 0-1 15,0 0-16-15,0 0-267 16</inkml:trace>
          <inkml:trace contextRef="#ctx0" brushRef="#br0" timeOffset="5250.4289">6850 3254 950 0,'0'0'84'0,"0"0"7"16,0 0-19-16,-99 2-35 15,63 19 18-15,3 6 7 16,8-3-12-16,10 3-21 16,11-4-17-16,4-1-7 15,6-5-5-15,19-3 0 16,11-3 0-16,6-2 9 15,1 2-4-15,-3 0-5 16,-4 1 0-16,-13 6 0 16,-7 4-1-16,-14 1-1 0,-2 4 4 15,-1 3 1-15,-19 0-2 16,0-2 2-16,-1-6-3 16,5-3-3-16,2-6-87 15,1-8-141-15,-2-2-285 16</inkml:trace>
          <inkml:trace contextRef="#ctx0" brushRef="#br0" timeOffset="5473.9358">6639 3926 1014 0,'0'0'144'16,"0"0"-67"-16,0 0-18 0,0 0 0 15,114-77-20-15,-56 49-15 16,6 0-5-16,-2 2-3 16,-3 8-14-16,-13 10 0 15,-10 6-2-15,-16 2-68 16,-10 13-124-16,-10 11-125 16,-1 5-228-16</inkml:trace>
          <inkml:trace contextRef="#ctx0" brushRef="#br0" timeOffset="5850.0209">7060 4059 970 0,'0'0'155'0,"0"0"-41"15,0 0-15-15,0 0-18 16,-106 32-16-16,73-6-4 15,6 8-16-15,2 2-16 16,7 1-5-16,11-1-12 16,7-3-11-16,0-1 3 15,16-8-3-15,13-5 1 16,6-9-2-16,7-9-4 0,-1-1-2 16,0-11-33-1,-7-8 0-15,-10 0 8 0,-13 2 5 16,-11 3 12-16,0 6 12 15,-20 3-8-15,-11 5 0 16,-3 0 9-16,-7 10 1 16,4 7 7-16,4-2-3 15,14-2-8-15,7-4 3 16,11-2-26-16,1-7-167 16,0 0-206-16</inkml:trace>
          <inkml:trace contextRef="#ctx0" brushRef="#br0" timeOffset="6183.3062">6454 3423 611 0,'0'0'307'0,"0"0"-286"16,0 0-20-16,0 83 7 16,0-14 69-16,8 20 14 0,6 13-20 15,-1 7-16 1,3-3-26-16,4-5-9 0,5-12-14 15,6-14-2-15,8-19-4 16,3-17-75-16,1-20-179 16,3-18-322-16</inkml:trace>
          <inkml:trace contextRef="#ctx0" brushRef="#br0" timeOffset="6549.3992">7382 3344 595 0,'0'0'109'16,"45"83"-28"-16,-20-29-5 16,-1 7 23-16,-6 9-6 15,-5 8-18-15,-8 3-47 0,-5-3-2 16,-2-3-5-16,-20-3-15 15,-3-6-1-15,-5-7-5 16,2-7-27-16,-2-12-269 16</inkml:trace>
          <inkml:trace contextRef="#ctx0" brushRef="#br0" timeOffset="8465.6627">7948 3087 535 0,'0'0'285'16,"0"0"-180"-16,0 0 20 16,0 0-26-16,0 0-35 15,0 0-20-15,-30 61 19 16,15-11 3-16,-2 8-21 16,1 13-6-16,-3 5-18 0,9 6 9 15,-1 6-10-15,11 1-2 16,0-4-9-16,11-4-7 15,16-10 1-15,3-9 0 16,10-14-3-16,8-10 0 16,0-14-14-16,9-13-27 15,-2-11 23-15,0 0-56 16,-4-20-139-16,0-12-114 16</inkml:trace>
          <inkml:trace contextRef="#ctx0" brushRef="#br0" timeOffset="10350.4785">8556 2992 433 0,'0'0'153'0,"0"0"-45"0,0 0 28 16,0 0 5-16,0 0-23 15,22-75-5-15,-22 69-25 16,0 4 5-16,-9 2-46 15,-19 0-44-15,-9 16 6 16,-8 10-6-16,0 4 2 16,8 2-5-16,16-6 2 15,12-5-2-15,9-4-6 16,9-4 6-16,22-5 1 16,11-3 10-16,6-2-6 15,-2 0-4-15,-6 1-1 0,-9 6 2 16,-12 4 0-16,-12 3-4 15,-7 4-8-15,0 4 6 16,-13-1 3-16,-11 1 2 16,0-2 0-16,4-1-1 15,0-3-4-15,5-1-88 16,-2-4-154-16,2 1-193 16</inkml:trace>
          <inkml:trace contextRef="#ctx0" brushRef="#br0" timeOffset="10567.0701">8326 3545 972 0,'0'0'148'0,"0"0"-101"16,0 0 39-16,0 0-33 15,91-62-3-15,-45 43-30 16,7 2 4-16,0 0-16 15,-3 1-7-15,-7 8-1 16,-11 3-3-16,-6 5-92 16,-12 0-90-16,-10 12-145 15,-4 6-443-15</inkml:trace>
          <inkml:trace contextRef="#ctx0" brushRef="#br0" timeOffset="10986.6041">8630 3875 975 0,'0'0'134'16,"0"0"-34"-16,0 0 2 15,0 0-17-15,-92 71-12 16,74-42-24-16,9 2-14 0,9-2-20 16,0-2-3-1,6-2-2-15,18-7-10 0,3-6 6 16,3-5-6-16,-1-5 1 16,-3-2-1-16,-5 0-1 15,-6-8-8-15,-6-1-7 16,-6 2 12-16,-3-2 0 15,0 4-3-15,-11 1 6 16,-7 2-3-16,0 2 1 16,-2 0 2-16,5 0 1 15,4 6 0-15,7-1 0 16,4 0-26-16,0-3-49 0,0-2-84 16,15 0-98-1,9-16-246-15</inkml:trace>
          <inkml:trace contextRef="#ctx0" brushRef="#br0" timeOffset="11366.238">8966 2866 1001 0,'0'0'114'0,"0"0"-44"0,0 0 2 15,0 0-14-15,0 0-3 16,0 0 16-16,109 98-24 15,-73-42-15-15,-7 8-8 16,-9 6-2-16,-7 7-10 16,-8 5-9-16,-5-1 4 15,-5 1-7-15,-23 2-1 16,-12-1-39-16,-14 4-66 16,-23-6-139-16,-22-3-336 0</inkml:trace>
        </inkml:traceGroup>
      </inkml:traceGroup>
    </inkml:traceGroup>
    <inkml:traceGroup>
      <inkml:annotationXML>
        <emma:emma xmlns:emma="http://www.w3.org/2003/04/emma" version="1.0">
          <emma:interpretation id="{E853DC7B-CB02-4163-B13E-8289ADEEA9F4}" emma:medium="tactile" emma:mode="ink">
            <msink:context xmlns:msink="http://schemas.microsoft.com/ink/2010/main" type="paragraph" rotatedBoundingBox="305,4475 2030,4562 1970,5765 244,5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F566AD-6485-44B0-AEE3-0BAA811F20F9}" emma:medium="tactile" emma:mode="ink">
              <msink:context xmlns:msink="http://schemas.microsoft.com/ink/2010/main" type="line" rotatedBoundingBox="305,4475 2030,4562 1970,5765 244,5678"/>
            </emma:interpretation>
          </emma:emma>
        </inkml:annotationXML>
        <inkml:traceGroup>
          <inkml:annotationXML>
            <emma:emma xmlns:emma="http://www.w3.org/2003/04/emma" version="1.0">
              <emma:interpretation id="{A28645A6-0A56-4634-8C59-C037D9B2377B}" emma:medium="tactile" emma:mode="ink">
                <msink:context xmlns:msink="http://schemas.microsoft.com/ink/2010/main" type="inkWord" rotatedBoundingBox="305,4475 2030,4562 1970,5765 244,5678"/>
              </emma:interpretation>
              <emma:one-of disjunction-type="recognition" id="oneOf2">
                <emma:interpretation id="interp10" emma:lang="" emma:confidence="0.5">
                  <emma:literal>34316</emma:literal>
                </emma:interpretation>
                <emma:interpretation id="interp11" emma:lang="" emma:confidence="0.5">
                  <emma:literal>30, 16</emma:literal>
                </emma:interpretation>
                <emma:interpretation id="interp12" emma:lang="" emma:confidence="0">
                  <emma:literal>14316</emma:literal>
                </emma:interpretation>
                <emma:interpretation id="interp13" emma:lang="" emma:confidence="0">
                  <emma:literal>74316</emma:literal>
                </emma:interpretation>
                <emma:interpretation id="interp14" emma:lang="" emma:confidence="0">
                  <emma:literal>3416</emma:literal>
                </emma:interpretation>
              </emma:one-of>
            </emma:emma>
          </inkml:annotationXML>
          <inkml:trace contextRef="#ctx0" brushRef="#br0" timeOffset="-1783.4646">1854 4951 433 0,'0'0'381'0,"0"0"-326"16,0 0-55-16,0 0 0 16,0 0-4-16,0 0 4 0,53-40-9 15,-34 33-78 1,-7 2-86-16,3 1 3 0,-6 0 108 15,-5 2 62-15,-2-3 26 16,-2 2 115-16,0-1 44 16,0-2-66-16,0 0 3 15,-2 2-18-15,-7 1-13 16,-1 3-1-16,-7 0-52 16,-2 3-3-16,-5 17-13 15,0 10 5-15,-1 4 11 16,4 7 7-16,6 5-19 15,9 0-6-15,6-3-11 16,0-1-3-16,17-6 4 16,8-5-8-16,2-7-2 15,1-9-2-15,0-8-1 0,-2-7 3 16,-7 0 2-16,-1 0-2 16,-9-10-7-16,-6-2 4 15,-3-1-2-15,0 1 6 16,-9 4-2-16,-7 0 1 15,-1 8-9-15,-2-2 7 16,10 2 2-16,4 0-2 16,4 0-2-16,1 0 4 15,0 0-66-15,4-15-59 16,13-11-201-16,8-15-354 0</inkml:trace>
          <inkml:trace contextRef="#ctx0" brushRef="#br0" timeOffset="-1217.2281">1283 4525 840 0,'0'0'141'16,"0"0"-92"-16,0 0-36 15,0 0-13-15,0 95 131 16,9-24-48-16,3 10-29 16,3 7-22-16,-3-1-5 15,6-2-16-15,2-8-10 16,9-7-1-16,8-9 0 15,8-17-110-15,9-15-210 16</inkml:trace>
          <inkml:trace contextRef="#ctx0" brushRef="#br0" timeOffset="22365.9296">291 4761 267 0,'0'0'82'0,"0"0"-11"0,0 0 10 16,0 0 15-16,96-85 15 16,-82 74 25-16,-6 5-27 15,-2 1 8-15,-6 2-22 16,0 3-8-16,0 0-5 16,0 0-32-16,0 0-31 15,0 0-9-15,-6 8-7 16,-3 11 6-16,-7 8 14 15,-1 6-21-15,5 3 9 16,2 1-11-16,2 0 0 16,4-4 1-16,4-5-1 15,0-4 0-15,6-4-1 16,9-4-3-16,3-4 4 16,3-1 4-16,-2-3 3 15,0 1-7-15,-5 2 0 0,-5-2 2 16,-5 7-2-16,-1 2 0 15,-3 4 2-15,0 7-2 16,-19 0 4-16,1 2-9 16,-2-4 18-16,3-5-11 15,2-7 0-15,13-7 1 16,-1-7-6-16,3-1-37 16,12-12-128-16,11-18-139 15,11-9-478-15</inkml:trace>
          <inkml:trace contextRef="#ctx0" brushRef="#br0" timeOffset="22700.7041">697 4916 231 0,'0'0'672'0,"0"0"-542"15,0 0-41-15,0 0 48 16,0 0-41-16,0 0-45 15,0-34-5-15,0 34-26 16,-9 0-16-16,-3 16 3 16,-9 8 6-16,-2 8-6 15,6 2-2-15,-1 3 7 16,9-2 2-16,3 1-8 16,6-3 10-16,0-5-15 0,3-3 8 15,14-11-9-15,9-3 0 16,4-11 9-16,3 0-8 15,-1-3 1-15,2-13-4 16,-6 2-1-16,0 2-81 16,-7 2-47-16,-2 1-172 15,-8 2-365-15</inkml:trace>
          <inkml:trace contextRef="#ctx0" brushRef="#br0" timeOffset="23266.1493">936 5305 779 0,'0'0'115'16,"0"0"-100"-16,0 0 136 15,0 0-69-15,0 0-9 0,92-68-2 16,-73 61-24-16,-5 6-6 15,-1 1-37-15,-5 0 0 16,-7 9-3-16,-1 10-1 16,0 4 14-16,-4 4 20 15,-10-2-17-15,1-4-2 16,5-6-7-16,5-8-3 16,3-2-5-16,0-3-4 15,3-1 3-15,14 2 1 16,4-3 13-16,1 3-7 15,-4 0-5-15,-3 5 0 16,-6 3-1-16,-3 4-2 0,-3 5-3 16,-3 4 3-16,0 5 4 15,-6 0 3-15,-9-3 0 16,-3 4 15-16,0-5-11 16,-1 0 2-16,1-2-11 15,0-1-3-15,-6-2-60 16,-6-3-380-16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00:33.94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88689C2-4411-4899-B9AC-0C451F89A679}" emma:medium="tactile" emma:mode="ink">
          <msink:context xmlns:msink="http://schemas.microsoft.com/ink/2010/main" type="inkDrawing" rotatedBoundingBox="22308,1830 22458,4505 21031,4585 20881,1910" semanticType="verticalRange" shapeName="Other">
            <msink:sourceLink direction="with" ref="{6B97AFB1-5CB6-4DB8-BD8B-98B935A81091}"/>
          </msink:context>
        </emma:interpretation>
      </emma:emma>
    </inkml:annotationXML>
    <inkml:trace contextRef="#ctx0" brushRef="#br0">21422 1896 813 0,'0'0'96'0,"0"0"7"15,0 0-40-15,0 0 1 0,0 0-7 16,0 0-33-1,-80-4-13-15,47 4 6 0,0 0 13 16,2 0-3-16,1 0-17 16,3 2 15-16,8-1-3 15,3-1-7-15,6 1 12 16,6-1-24-16,2 0 16 16,2 2-11-16,0-2 6 15,0 0-7-15,0 0-6 16,0 0 2-16,0 0-4 15,0 0 1-15,0 3-3 16,0 5-3-16,0 6 6 0,0 5 3 16,0 2-3-1,0 3 0-15,0 3 0 0,0 1 7 16,0 3-10-16,0 2 6 16,0 4 0-16,0 2-2 15,0 6-1-15,0 1 2 16,0 5 0-16,-1 2 1 15,-8 7 1-15,2 1 5 16,-2-3 1-16,-1-2 3 16,1-5-8-16,2-2 10 15,1 1-4-15,2-3-11 16,-2 0 4-16,2-3 2 16,-1 1-4-16,0-2 1 15,1 2 0-15,-2-2-2 16,1 2 3-16,1-1-3 0,3 3 1 15,1-1-2 1,0 2 4-16,0 1-5 0,0-3 1 16,0 4 0-16,-3 2 1 15,0 5 1-15,-2 1-4 16,-1-4 2-16,1 1 0 16,1-3 2-16,-3 1-2 15,7 1 0-15,0 1 5 16,0 2-5-16,0-1 0 15,10 0 4-15,-1 1-4 16,0-3 7-16,1 4-6 16,-1-4-1-16,-1-1 6 0,0-5-4 15,0-4 2-15,1-8-2 16,-1-9-1-16,3-8-1 16,-4-7 0-16,-3-7 0 15,-1-2 5-15,0-3-4 16,2 0 2-16,3 0 3 15,3-10-4-15,3-3 0 16,3 1-2-16,4-2 0 16,6 0 0-16,9 0 1 15,9-1-1-15,17 2 0 16,17 1 6-16,12-2-8 16,14-1 2-16,11-2-6 15,9-2 1-15,9-4-10 16,7-2-71-16,5-6-75 15,-1-9-204-15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00:35.1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7A566ED-1B79-47D7-8C9E-A32BCA7C36BB}" emma:medium="tactile" emma:mode="ink">
          <msink:context xmlns:msink="http://schemas.microsoft.com/ink/2010/main" type="inkDrawing" rotatedBoundingBox="22990,3942 23018,1554 24253,1568 24224,3957" semanticType="verticalRange" shapeName="Other">
            <msink:sourceLink direction="with" ref="{6B97AFB1-5CB6-4DB8-BD8B-98B935A81091}"/>
          </msink:context>
        </emma:interpretation>
      </emma:emma>
    </inkml:annotationXML>
    <inkml:trace contextRef="#ctx0" brushRef="#br0">23873 1581 582 0,'0'0'82'0,"0"0"35"15,0 0-14-15,0 0 19 16,0 0-19-16,0 0-40 16,-9-10-20-16,9 10-11 15,6-1-19-15,12 0 2 16,6-1-6-16,3 2-1 16,1 0 1-16,-1 0-4 15,1 0 5-15,0 0-10 16,-1 0 0-16,-6 0 0 15,-1 4 3-15,-7 6-1 0,-1 0-4 16,-4 2 2-16,-2 3 0 16,-3 4 4-16,0 4 0 15,-3 5 0-15,0 6 3 16,0 7-3-16,0 4 13 16,0 4-13-16,0 4 5 15,0 7 9-15,0 1 11 16,-3 2-13-16,0 5 0 15,1 2 10-15,1 3-13 16,1 6 6-16,0 8-3 16,0 1-6-16,0-1 2 15,0-4-5-15,6-4 5 0,2-3-10 16,1-2 5-16,-1-7 1 16,1-2-7-16,1-4 3 15,-2-3 2-15,-1-4-4 16,-2-3 2-16,-1-1-4 15,-4-4 5-15,0-5-5 16,0-1 3-16,0-4 0 16,0-1-3-16,0-5 1 15,0-4 4-15,0-9-5 16,0-2 1-16,0-6-1 16,0-5 3-16,0-3 2 15,0 1 2-15,0-2 0 16,0 0 7-16,0 0-8 15,0 0 6-15,0 0 0 0,-10 0-11 16,-8 0 1-16,-12 0-2 16,-13 0 0-16,-18 5-2 15,-22 12 2-15,-29 12-15 16,-34 8-44-16,-45 14-80 16,-49 11-147-16,-64 14-637 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6:02.16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990B221-224D-464B-BE9A-630B3B745E3B}" emma:medium="tactile" emma:mode="ink">
          <msink:context xmlns:msink="http://schemas.microsoft.com/ink/2010/main" type="writingRegion" rotatedBoundingBox="6784,7256 7032,7256 7032,7819 6784,7819"/>
        </emma:interpretation>
      </emma:emma>
    </inkml:annotationXML>
    <inkml:traceGroup>
      <inkml:annotationXML>
        <emma:emma xmlns:emma="http://www.w3.org/2003/04/emma" version="1.0">
          <emma:interpretation id="{F3358594-619E-49A6-A052-0C8BE6A15EAF}" emma:medium="tactile" emma:mode="ink">
            <msink:context xmlns:msink="http://schemas.microsoft.com/ink/2010/main" type="paragraph" rotatedBoundingBox="6784,7256 7032,7256 7032,7819 6784,78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F740AF-4044-4E84-B160-E7EED9CB98E5}" emma:medium="tactile" emma:mode="ink">
              <msink:context xmlns:msink="http://schemas.microsoft.com/ink/2010/main" type="line" rotatedBoundingBox="6784,7256 7032,7256 7032,7819 6784,7819"/>
            </emma:interpretation>
          </emma:emma>
        </inkml:annotationXML>
        <inkml:traceGroup>
          <inkml:annotationXML>
            <emma:emma xmlns:emma="http://www.w3.org/2003/04/emma" version="1.0">
              <emma:interpretation id="{4FFD0D4A-86BA-4342-B0E2-DDDE06A32787}" emma:medium="tactile" emma:mode="ink">
                <msink:context xmlns:msink="http://schemas.microsoft.com/ink/2010/main" type="inkWord" rotatedBoundingBox="6784,7256 7032,7256 7032,7819 6784,7819">
                  <msink:destinationLink direction="with" ref="{AEBF3D85-7685-42E1-BBEA-674DCFE59E4C}"/>
                </msink:context>
              </emma:interpretation>
              <emma:one-of disjunction-type="recognition" id="oneOf0">
                <emma:interpretation id="interp0" emma:lang="" emma:confidence="0.5">
                  <emma:literal>)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;</emma:literal>
                </emma:interpretation>
                <emma:interpretation id="interp3" emma:lang="" emma:confidence="0">
                  <emma:literal>&amp;</emma:literal>
                </emma:interpretation>
                <emma:interpretation id="interp4" emma:lang="" emma:confidence="0">
                  <emma:literal>$</emma:literal>
                </emma:interpretation>
              </emma:one-of>
            </emma:emma>
          </inkml:annotationXML>
          <inkml:trace contextRef="#ctx0" brushRef="#br0">7015 7520 494 0,'0'0'0'0,"0"0"-3"16,0 0-20-16,0 0-23 15,0 0-10-15,0 0 56 16,-85 9 51-16,64 2-3 16,-1 2-48-16,1-1 9 15,-3-1-28-15,-4-2-72 0</inkml:trace>
          <inkml:trace contextRef="#ctx0" brushRef="#br0" timeOffset="1362.4256">7032 7282 785 0,'0'0'172'16,"0"0"-72"-16,0 0-69 15,0 0 30-15,0 0 55 16,0 0-67-16,-88-26-7 16,64 27-36-16,-3 16-4 15,-2 8 4-15,4 1-2 16,6 3-7-16,6 0 3 0,11-5-2 15,2-2-1-15,0-2-2 16,7-5 5-16,14-1 2 16,3-2 2-16,3-1-4 15,1-2 0-15,-1 0 1 16,-6-1-3-16,-6 1 4 16,-3 1-2-16,-8 3 0 15,-1 3 2-15,-3 4-6 16,0 1 5-16,-9 6-1 15,-10-1 6-15,-2 0 1 16,0-3-5-16,-1-3 14 16,-3 0-10-16,7-3 4 0,0-2-10 15,1-2-6 1,5-2 3-16,-1-6-171 0,-2-5-341 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7:57.87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3E27279-C1E2-4655-9A66-A4619CAA28FD}" emma:medium="tactile" emma:mode="ink">
          <msink:context xmlns:msink="http://schemas.microsoft.com/ink/2010/main" type="writingRegion" rotatedBoundingBox="11284,8828 11657,8828 11657,9782 11284,9782"/>
        </emma:interpretation>
      </emma:emma>
    </inkml:annotationXML>
    <inkml:traceGroup>
      <inkml:annotationXML>
        <emma:emma xmlns:emma="http://www.w3.org/2003/04/emma" version="1.0">
          <emma:interpretation id="{68307527-EB2C-4D5B-8EFA-91C85AE1E3AA}" emma:medium="tactile" emma:mode="ink">
            <msink:context xmlns:msink="http://schemas.microsoft.com/ink/2010/main" type="paragraph" rotatedBoundingBox="11284,8828 11657,8828 11657,9782 11284,9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B732BE-00BC-4DA9-A408-39EA9AB19767}" emma:medium="tactile" emma:mode="ink">
              <msink:context xmlns:msink="http://schemas.microsoft.com/ink/2010/main" type="line" rotatedBoundingBox="11284,8828 11657,8828 11657,9782 11284,9782"/>
            </emma:interpretation>
          </emma:emma>
        </inkml:annotationXML>
        <inkml:traceGroup>
          <inkml:annotationXML>
            <emma:emma xmlns:emma="http://www.w3.org/2003/04/emma" version="1.0">
              <emma:interpretation id="{512877AD-CB26-4B37-BE9E-6AD523BCEC42}" emma:medium="tactile" emma:mode="ink">
                <msink:context xmlns:msink="http://schemas.microsoft.com/ink/2010/main" type="inkWord" rotatedBoundingBox="11284,8828 11657,8828 11657,9782 11284,9782"/>
              </emma:interpretation>
              <emma:one-of disjunction-type="recognition" id="oneOf0">
                <emma:interpretation id="interp0" emma:lang="" emma:confidence="0.5">
                  <emma:literal>-7</emma:literal>
                </emma:interpretation>
                <emma:interpretation id="interp1" emma:lang="" emma:confidence="0">
                  <emma:literal>-J</emma:literal>
                </emma:interpretation>
                <emma:interpretation id="interp2" emma:lang="" emma:confidence="0">
                  <emma:literal>--7</emma:literal>
                </emma:interpretation>
                <emma:interpretation id="interp3" emma:lang="" emma:confidence="0">
                  <emma:literal>-2)</emma:literal>
                </emma:interpretation>
                <emma:interpretation id="interp4" emma:lang="" emma:confidence="0">
                  <emma:literal>-7)</emma:literal>
                </emma:interpretation>
              </emma:one-of>
            </emma:emma>
          </inkml:annotationXML>
          <inkml:trace contextRef="#ctx0" brushRef="#br0">11515 9782 338 0,'0'0'20'15,"0"0"18"-15,0 0 20 16,0 0 6-16,0 0 4 16,0 0-33-16,0 0 22 15,-22-36-13-15,22 36 12 16,0 0-37-16,0 0-2 15,0 0 6-15,0 0-16 16,0 0 0-16,0 0-7 16,0 0 0-16,0 0-5 15,1-1-120-15,6 1-113 0</inkml:trace>
          <inkml:trace contextRef="#ctx0" brushRef="#br0" timeOffset="1909.4422">11459 9651 429 0,'0'0'259'0,"0"0"-123"16,0 0 38-16,0 0-33 15,0 0-45-15,0 0-6 16,-27-39-32-16,25 20-25 16,2-3-17-16,0-5 6 15,0-6-2-15,11-6-3 16,0-7 10-16,0-7-4 16,-2-4-16-16,1-4 6 15,-4 2-9-15,-3 3-1 16,-3 5-2-16,0 7 2 15,0 7 0-15,0 12 1 16,0 8-2-16,0 10-4 16,0 4-2-16,0 3 2 0,0 0-55 15,0 13-147 1,0 11-5-16,0 2-139 0</inkml:trace>
          <inkml:trace contextRef="#ctx0" brushRef="#br0" timeOffset="2175.9675">11320 9124 811 0,'0'0'92'0,"0"0"17"16,0 0-32-16,-36-85 9 16,36 63-7-16,0-5-6 0,10 1-47 15,8-2-9 1,8 0-13-16,1 3 5 0,-4 2 5 15,-1 6-12-15,-5 7 8 16,-2 5-8-16,2 5-2 16,0 0-2-16,4 16 2 15,3 12 0-15,-2 3-4 16,0 8 4-16,-5 2 4 16,3 1-4-16,-4 1-6 15,5-4-94-15,-3-9-275 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6:37.8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39F205D-0986-455E-96EC-A182C2A7938F}" emma:medium="tactile" emma:mode="ink">
          <msink:context xmlns:msink="http://schemas.microsoft.com/ink/2010/main" type="inkDrawing" rotatedBoundingBox="8343,12353 9940,8795 12939,10141 11342,13699" hotPoints="11970,11859 10299,13530 8629,11859 10299,10188" semanticType="enclosure" shapeName="Circle">
            <msink:destinationLink direction="with" ref="{50B24E68-CF65-45B7-8681-916F409B6A9C}"/>
          </msink:context>
        </emma:interpretation>
      </emma:emma>
    </inkml:annotationXML>
    <inkml:trace contextRef="#ctx0" brushRef="#br0">11761 9726 352 0,'0'0'97'0,"0"0"-25"15,0 0 8-15,0 0-15 16,0 0-4-16,0 0-11 0,0 0-18 16,0 0-15-16,-4-10 7 15,4 10 6 1,0 0 11-16,-2 0-14 0,2 0-21 16,0 0 2-16,0 0-8 15,0 2-6-15,0 8 4 16,0 2 4-16,0 8 3 15,0-3 7-15,3 3-1 16,2 0 1-16,1-1 14 16,-2 1-3-16,4-1 7 15,-5-1-7-15,1-1-15 16,1 1 13-16,-2 2-10 16,3 0 0-16,-2 1 10 0,2-1-15 15,-5 2 11 1,2-2 0-16,0 3-12 0,-1-1 12 15,-1 0-6-15,3-1-6 16,0 0 7-16,-1-3-12 16,2 0 7-16,0 1-4 15,-2 1 2-15,0-2 1 16,2 0-3-16,-2 1 2 16,0-1-1-16,-2 2-1 15,1-2 2-15,-1 2 6 16,-1 0-9-16,0-1 7 15,0-2-1-15,0-2-1 16,0 1 7-16,0-2-7 16,0-1 14-16,0 0-6 15,0 1-7-15,0-2 12 0,0 0-19 16,-1 0 6-16,1 1 1 16,-2 1-6-16,2 1 3 15,0-1-5-15,0-1 1 16,0 3 8-16,0-1-9 15,0 2 0-15,0 0 3 16,0 0-2-16,0 2 2 16,0-2-1-16,0 0 0 15,0 3-4-15,0-5 1 16,0 2 1-16,2 0 2 16,-1 0 3-16,-1 0-4 15,2 2-1-15,-2 0 0 0,0 1 4 16,0 0-3-16,0-2 1 15,0 0-2-15,0-1 3 16,0 0 1-16,0 0-4 16,0-2 2-16,0 2-5 15,0-4 4-15,0 1-1 16,0 0 1-16,0 1 3 16,0-1-4-16,0-2 0 15,0 2 2-15,-2-1-3 16,1 3 2-16,-2-3 4 15,0 2-3-15,0 0-4 16,-2 2 4-16,1-3 1 16,-2 3 0-16,2-1-3 0,1-1 0 15,-3 1 0-15,6-2 0 16,0-1-4-16,0 0 4 16,0-2 0-16,0 0 2 15,0-2-2-15,0 3 0 16,0 0 6-16,4 0-6 15,-2 1 4-15,-1 0-4 16,-1-1 0-16,0 0-2 16,0 1-2-16,0-3 2 15,0 3 2-15,0 1 4 16,0-5-4-16,0 5 3 16,0-1-2-16,0-1 1 0,0 2-4 15,0-1 4 1,-1 0-2-16,-2-3 0 0,-2 3 3 15,3-4-3-15,-1 2 0 16,1 1 0-16,1-1 0 16,0 2 4-16,-1 1-8 15,-1 0 6-15,-1 1-2 16,3 0 2-16,-2-3 2 16,1 2 4-16,1 1-8 15,-2-4 7-15,3 3-4 16,-2-3 0-16,2 1-1 15,-1 3-2-15,-1-1 0 16,-1 2 0-16,0-3 0 16,2 2 4-16,-1-1-8 0,2 1 6 15,-4 2-2-15,4-3 5 16,-2-2-5-16,2-2 0 16,0 1-3-16,0-3 6 15,0 2-3-15,0 0 0 16,0-1 3-16,0 1-3 15,0 2 0-15,-1 4 0 16,-4-3 3-16,1 3-2 16,1-2 0-16,-2 2-1 15,1 0 4-15,-2-3-4 16,3 2 0-16,2-3-3 0,-2 2 2 16,0 1 1-1,0-3 7-15,1 0-6 0,-1 0 4 16,-2 0-5-1,2 2 0-15,-3-3 0 0,2 0 2 16,1 2-1-16,-1-1-2 16,1 0 3-16,-3-1-1 15,4 0 3-15,-1 1-4 16,-1-3 0-16,3 3 0 16,-1-1 0-16,0 0 0 15,1 0 0-15,-1 0 6 16,1 0-7-16,-1 2 1 15,-1-1-4-15,2 1 4 16,-1 2 2-16,1 0-1 16,1 2-1-16,-3-2-1 0,3 4 1 15,0-1 0 1,-2 2 2-16,1-1-1 0,1 3-1 16,0 1 0-16,-2-3-2 15,2 1 5-15,-1-1-3 16,1-3 0-16,0 0 1 15,-3 0-3-15,1 0 2 16,2 2-1-16,-2-1 1 16,0 2-3-16,2 0 1 15,-1 0 2-15,-3 2 2 16,3-1-1-16,-2-2 2 16,0 1-3-16,0-1 0 0,1-2 1 15,-1-3-1-15,2-1 0 16,-1-1 0-16,-1-4-1 15,1 1 2-15,0-4-1 16,1 1 0-16,-2 2 1 16,-2-2-1-16,1 2 0 15,-2 0 0-15,-1-2-3 16,-3 0 3-16,1-1 0 16,-4 1 0-16,1-1 2 15,-4 1-3-15,2-2 1 16,-5 0 0-16,-4-1-5 15,-5 2 8-15,-9-2-3 16,-2-3 0-16,-3 2-5 16,-1-2 3-16,3 0 2 15,1 0-1-15,1 0 1 0,2 0 0 16,2 0 2-16,2 0-5 16,-1 0 0-16,2 0 3 15,-1 0 4-15,-1 0-1 16,-1-5-4-16,-2 3 1 15,-5-1 0-15,0 1-2 16,-3 1 2-16,0 1 2 16,-1 0-2-16,-1-1 0 15,1-1-3-15,0 1 7 16,2 0 0-16,0-2-4 0,2-2 0 16,-3 2 0-1,3-2 0-15,-3 1 3 0,-3-1-4 16,0 0 1-16,-2-1 0 15,2 0 0-15,5-2-5 16,4 1 5-16,5-4 0 16,4 0 0-16,0-2 0 15,2 0 0-15,2-2 0 16,-3 3-1-16,0-5 0 16,-2 0 1-16,-3 1 1 15,0-4 4-15,-1-2-7 16,-1 0 2-16,1-3-2 15,-1 0 0-15,3-4 2 16,1-1 3-16,3-2-3 16,2-3 1-16,2 1-4 0,3 0 3 15,3 0 0-15,0 3-4 16,0-3 7-16,2 2-3 16,-2-4 0-16,2 0 5 15,-2-3-4-15,3 1-1 16,-3 1 0-16,3 3 0 15,0 0-1-15,2 3 0 16,-1 0 1-16,4-1-1 16,-2 2-2-16,2-2 2 15,2 0 1-15,0-3 0 16,0-3 1-16,0-5-1 16,0 2 0-16,3-1 1 15,-2 4-3-15,-1 2 2 16,2-1 0-16,-2-1-3 0,-2-1 3 15,3 2-2-15,-2-1 5 16,-3 1-5-16,1 1 4 16,2 2-1-16,-1 5 2 15,1-1-3-15,3 2-1 16,0-1 1-16,-3 2 0 16,3 0 0-16,-1-3-1 15,1-1 1-15,-4 1 1 16,6-1-1-16,0 5 0 15,1 2-2-15,0 3 2 16,1 4 0-16,1 2 0 16,1 1 0-16,0-1 0 15,0 1 0-15,0-1 1 0,0-2-2 16,1 0 1-16,8-4 0 16,3 1-6-16,0 1 6 15,4-2-1-15,1 0 0 16,2-2 0-16,2 1 2 15,3-2-3-15,3 1 4 16,3-3-4-16,4-1 2 16,6 1 0-16,2 0-1 15,2 2 3-15,2 4-4 16,-5 0 2-16,1-1 0 16,-3 2-2-16,-3-3 4 15,-2 5-4-15,-1-3 0 0,-5 4 1 16,1 1 1-1,-3 0 0-15,1-1 8 0,1 2-9 16,2-3 2-16,2-2-2 16,2-1-1-16,-1 0 0 15,3-4 2-15,0 1-1 16,5-1 1-16,3-2 3 16,2 2-3-16,0 3 0 15,-1 1 1-15,-5 1 2 16,0 2-1-16,-1-2-2 15,1-1-3-15,2 0-1 16,3-1 5-16,1-1-1 16,2 1 0-16,1 3-6 0,-3-2 3 15,2 0 6-15,0 0-3 16,-2 0 0-16,-1 3 0 16,-5 0 5-16,-7 1-5 15,-5 2-4-15,-8 3 4 16,-3 0 0-16,-2 3 7 15,0-2-14-15,0 1 15 16,3 0-13-16,1-2 7 16,2 2-3-16,3-1 2 15,3 0-2-15,1-3 6 16,-1 5-14-16,0 1 16 16,-4 3-7-16,0 1 0 15,0-1 0-15,3 0-2 16,3-2 2-16,2-1 0 0,5-2-4 15,1-1 7-15,1 0-3 16,2-1 2-16,-5 1 1 16,0-1-6-16,0 3 2 15,3 0-1-15,-2 5 2 16,-2 0 0-16,-1 1 0 16,-3 1-3-16,4 1-1 15,-3-1 4-15,1-1 0 16,-3 0 2-16,-4 2-6 15,-3 0 5-15,-1 0-1 16,-4 0 0-16,-1 0-54 16,0 9-25-16,-10-4-159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6:28.08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C6B5252-5D67-410E-A779-507C29E5FA11}" emma:medium="tactile" emma:mode="ink">
          <msink:context xmlns:msink="http://schemas.microsoft.com/ink/2010/main" type="writingRegion" rotatedBoundingBox="12151,11998 12549,11998 12549,12146 12151,12146"/>
        </emma:interpretation>
      </emma:emma>
    </inkml:annotationXML>
    <inkml:traceGroup>
      <inkml:annotationXML>
        <emma:emma xmlns:emma="http://www.w3.org/2003/04/emma" version="1.0">
          <emma:interpretation id="{08AD3D91-2814-4D1C-8A11-498EA3500F6C}" emma:medium="tactile" emma:mode="ink">
            <msink:context xmlns:msink="http://schemas.microsoft.com/ink/2010/main" type="paragraph" rotatedBoundingBox="12151,11998 12549,11998 12549,12146 12151,121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0EC9CF-BD1B-4A1F-95AE-B0AFB7CBFBC9}" emma:medium="tactile" emma:mode="ink">
              <msink:context xmlns:msink="http://schemas.microsoft.com/ink/2010/main" type="line" rotatedBoundingBox="12151,11998 12549,11998 12549,12146 12151,12146"/>
            </emma:interpretation>
          </emma:emma>
        </inkml:annotationXML>
        <inkml:traceGroup>
          <inkml:annotationXML>
            <emma:emma xmlns:emma="http://www.w3.org/2003/04/emma" version="1.0">
              <emma:interpretation id="{BB0F48A3-5BDD-44C4-A841-CC46F9F03815}" emma:medium="tactile" emma:mode="ink">
                <msink:context xmlns:msink="http://schemas.microsoft.com/ink/2010/main" type="inkWord" rotatedBoundingBox="12134,12080 12543,11977 12570,12083 12161,12186">
                  <msink:destinationLink direction="from" ref="{1716F7E7-FD9B-4A6A-AFEE-A0B15E715311}"/>
                </msink:context>
              </emma:interpretation>
              <emma:one-of disjunction-type="recognition" id="oneOf0">
                <emma:interpretation id="interp0" emma:lang="" emma:confidence="0.5">
                  <emma:literal>=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+</emma:literal>
                </emma:interpretation>
              </emma:one-of>
            </emma:emma>
          </inkml:annotationXML>
          <inkml:trace contextRef="#ctx0" brushRef="#br0">12283 12075 852 0,'0'0'99'0,"0"0"-47"15,0 0 54-15,0 0 4 16,0 0-26-16,0 0-27 15,0 0-4-15,-65-11-27 16,63 11 2-16,2 0-15 16,0 0 2-16,0 0-6 15,-1 0-4-15,-2 0 1 16,-3 0-4-16,-4 1 2 16,-1 6-4-16,-2-1-1 0,5-4 1 15,5 1 1 1,2-3 3-16,1 0 10 0,0 0-14 15,0 0 0-15,0 0 4 16,9 0 7-16,20-10 0 16,16-5-11-16,5-1 6 15,0 3-5-15,-4 2-1 16,-6 3 0-16,-7 3-1 16,-4 0 2-16,-10 3-1 15,-5 2 0-15,-7 0-4 16,-1 0-8-16,0 0-57 15,-3 0-31-15,0 0-118 16,-3 0-273-16</inkml:trace>
          <inkml:trace contextRef="#ctx0" brushRef="#br0" timeOffset="112378.8073">12151 12146 792 0,'0'0'120'15,"0"0"-25"-15,0 0-13 16,0 0 9-16,0 0-25 16,0 0-12-16,0 0-27 15,0-5-1-15,0 5-26 0,9 0-2 16,8 0 1-16,6 0 2 16,5 0 3-16,4 0 9 15,1 0-11-15,3-1-2 16,0-4-3-16,0-4 1 15,2-3-9-15,-2-5-229 16,-8-4-140-16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00:30.3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E6129BC-AED1-4ADC-9CE8-E8858CAA43DA}" emma:medium="tactile" emma:mode="ink">
          <msink:context xmlns:msink="http://schemas.microsoft.com/ink/2010/main" type="inkDrawing" rotatedBoundingBox="13213,12135 13343,10685 13857,10732 13727,12181" semanticType="verticalRange" shapeName="Other">
            <msink:sourceLink direction="with" ref="{58E7BCCC-854C-4476-91FA-076032D4DEA0}"/>
            <msink:destinationLink direction="from" ref="{E88775BB-551D-440A-97FB-9DAD4DC137C5}"/>
            <msink:destinationLink direction="to" ref="{1716F7E7-FD9B-4A6A-AFEE-A0B15E715311}"/>
          </msink:context>
        </emma:interpretation>
      </emma:emma>
    </inkml:annotationXML>
    <inkml:trace contextRef="#ctx0" brushRef="#br0">13741 10746 292 0,'0'0'335'0,"0"0"-270"0,0 0-28 15,0 0 39-15,0 0 41 16,0 0-61-16,-7-25-17 15,2 25-16-15,-5 0-15 16,-5 0 6-16,-3 0-3 16,-4 0 15-16,-4 2-8 15,-4 5-14-15,-4 0 9 16,2 0-13-16,-2-4 3 16,4 2 6-16,5-3-8 15,4 0 2-15,5-2 14 16,3 0-8-16,5 0 10 0,3 0 3 15,1 0 6-15,2 0-13 16,0 0-14-16,2 0 16 16,0 0-12-16,0 0-5 15,0 0 18-15,0 0-9 16,0 0 3-16,0 0 6 16,-1 0-16-16,-3 1 5 15,-2 4-7-15,-2 6 2 16,1 2-4-16,0 3-5 15,0 4 7-15,1 1 4 16,2 4-4-16,-2 4 1 16,2 4-2-16,2 2-1 0,-1 5 1 15,2 2 2-15,1-4 3 16,0 2-3-16,-2 0-1 16,-1-1 0-16,0 0-1 15,-1 3 5-15,-1-3-8 16,-2 1 0-16,4 1 4 15,0-1 0-15,-1 2 6 16,3 4-6-16,1-1 9 16,0-2-5-16,0-4 4 15,0-3 2-15,0-2-5 16,3-1 6-16,2-2-7 16,-2-3 4-16,4 0-1 15,-4-1-7-15,0-1 5 0,2-4-5 16,-3 0 1-1,0 0 1-15,-2-2 0 0,0-2-2 16,0 0 4-16,0-2-3 16,0 1-1-16,0-2 0 15,-2 2 0-15,-2-2 1 16,1 0-1-16,0-5 1 16,1-3-1-16,2-3 1 15,0-2-1-15,0-2 0 16,0 0 0-16,0 0 4 15,14 0-2-15,8-9 8 16,4-2-6-16,3 0 1 16,3 0-3-16,7 0-1 15,6 0-1-15,5 0-31 0,8 5-116 16,4 0-92-16,0 1 8 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6:28.68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0AEEF80-5E72-4B9F-8212-D8336FEAC6DC}" emma:medium="tactile" emma:mode="ink">
          <msink:context xmlns:msink="http://schemas.microsoft.com/ink/2010/main" type="inkDrawing" rotatedBoundingBox="14062,11984 15841,11964 15842,12024 14063,12044" semanticType="underline" shapeName="Other">
            <msink:sourceLink direction="with" ref="{738831B1-13F2-4E76-98BF-39CB1351DF13}"/>
            <msink:sourceLink direction="with" ref="{B67DDA43-E0D6-43E9-AA63-A1DF1D6DC358}"/>
          </msink:context>
        </emma:interpretation>
      </emma:emma>
    </inkml:annotationXML>
    <inkml:trace contextRef="#ctx0" brushRef="#br0">14218 11983 404 0,'0'0'521'0,"0"0"-403"0,-96 15-109 16,67-3 53-16,9-4 29 15,10-1-19-15,10-1-29 16,0-2-29-16,31 0-12 15,24-2 19-15,26-2 4 16,28 0-4-16,21-2-14 16,14-5-3-16,5 0-2 15,0 1 1-15,1 4 2 16,-11 0 2-16,-9 2-7 16,-7 0-5-16,-19-1 3 15,-10-2-2-15,-13 0-13 16,-15 0-122-16,-22-11-189 0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00:31.89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88775BB-551D-440A-97FB-9DAD4DC137C5}" emma:medium="tactile" emma:mode="ink">
          <msink:context xmlns:msink="http://schemas.microsoft.com/ink/2010/main" type="inkDrawing" rotatedBoundingBox="13422,11542 18451,10398 18793,11903 13764,13048" semanticType="callout" shapeName="Other">
            <msink:sourceLink direction="from" ref="{0E6129BC-AED1-4ADC-9CE8-E8858CAA43DA}"/>
            <msink:sourceLink direction="to" ref="{FEBE599F-00ED-4BFB-B3F0-EB0469AADD3C}"/>
          </msink:context>
        </emma:interpretation>
      </emma:emma>
    </inkml:annotationXML>
    <inkml:trace contextRef="#ctx0" brushRef="#br0">18120 10498 552 0,'0'0'126'0,"0"0"-60"16,0 0-2-16,0 0 44 0,0 0-2 15,0 0-6-15,-13-18-44 16,27 12-29-16,12 1-24 16,5-3 5-16,4 4-4 15,2 0 11-15,-3 1-9 16,0 2-2-16,-4 1 5 16,-2 0-8-16,-4 0 0 15,-3 4-1-15,-3 3 1 16,-6 2-1-16,-2-4 0 15,-4 1 5-15,-4-2-11 16,1 1 9-16,-3-1-4 16,2 5 2-16,-2-1 1 0,1 1-1 15,-1 7-1-15,2 2 1 16,-1 4-2-16,2 4 2 16,2 7 2-16,2 7-2 15,-1 4 0-15,-2 6 6 16,2 4 1-16,0 1-2 15,0 1 5-15,-1 0-2 16,-1 2-2-16,-1 2-3 16,-1 4 1-16,-2-3 0 15,0 0-3-15,0 1 1 16,0 0 3-16,0 4-6 16,-2-3 7-16,-1-3 1 15,0-2 6-15,-1-7 0 0,1-2-4 16,-2-3 5-1,4-7-10-15,1-4 1 0,0-6 0 16,0-9-2-16,0-3-3 16,0-10 1-16,0 0-2 15,0-7 4-15,0 2-3 16,0-2 0-16,0 0 11 16,0 0 9-16,0 0-11 15,0 0 0-15,0 0-4 16,-3 0 1-16,-11 0-4 15,-8 0-3-15,-9 0 0 16,-10 0 0-16,-11 6 0 16,-15 5 0-16,-18 2 0 15,-22 5 1-15,-25 7-7 0,-24 4-4 16,-31 15-52-16,-36 4-115 16,-31 10-481-16</inkml:trace>
    <inkml:trace contextRef="#ctx0" brushRef="#br1" timeOffset="991811.2653">13540 12024 342 0,'0'0'145'0,"0"0"-51"16,0 0-31-16,0 0 87 16,0 0-48-16,0 0-30 15,0 0-26-15,-14-33 0 16,14 33-11-16,0 0 7 15,0 0-21-15,0 0 5 16,0 0-4-16,-2 0-8 16,2-1 9-16,0 1-18 0,0 0 0 15,0 0-4-15,0 0 2 16,0 0 4-16,12 4-4 16,0 7 3-16,2-4 0 15,1 2 4-15,4 3-8 16,0-2-2-16,-2 3 2 15,2 0 2-15,3 3-4 16,-3-3-2-16,0 4 2 16,0-5 3-16,3 3-1 15,-3 0-2-15,2-6 1 16,4 1-5-16,-5 1 4 16,4-2 0-16,-3-1 1 0,-2 1 3 15,0 0-4 1,-4-3 0-16,6 1 7 0,-2-1-3 15,1-3 3-15,7 1 6 16,5-1 4-16,4-3-2 16,2 0-4-16,5 0 5 15,0 0-13-15,2 0 0 16,1 6 2-16,-3 1-2 16,1 1-4-16,-6 1 2 15,-2 0 9-15,-6 2-8 16,2-4 4-16,-4 4-11 15,-1-2 5-15,2 0 0 16,-2-4 17-16,1 1-17 16,4 0 0-16,-1-2 8 15,-1 1-4-15,2-1-7 0,-5 1 8 16,-3-2-5-16,2 2 2 16,3-1-1-16,-1 0-1 15,4-1 3-15,-4 0 0 16,9 3-3-16,-3-1 0 15,6 0 4-15,-2 2-6 16,0-1 2-16,3-2 0 16,0 3 3-16,-3-3-2 15,-5 1-1-15,2-4 0 16,-2-1 2-16,-1 0-4 16,1 0 2-16,0 0 0 15,-1 0 0-15,7 0 4 0,5-1-4 16,4-11 5-16,7 2-5 15,-7 3 7-15,2-3-7 16,1 3 0-16,-5-2-1 16,1 1 4-16,-1 0-3 15,-8 0 0-15,-3 2 0 16,-7 1-1-16,-4-2 1 16,-2-1-2-16,-3 1 2 15,1 0 3-15,6-1 0 16,-1-1-2-16,3 3 3 15,2 2-2-15,5-3-2 16,6 2 0-16,0 1 4 16,5 1-1-16,-3 3-1 0,-1-2-2 15,0 2-4-15,-1 0 4 16,-3 0 6-16,-7 0-6 16,-2 0-1-16,-7 0 1 15,-3 0 1-15,-5 0 0 16,0-2-1-16,-1 0 7 15,3 1-6-15,1-5-1 16,2 5 0-16,0-6 5 16,3 2-5-16,-3 1 0 15,0-3 1-15,0 1-1 16,-2 2 2-16,-2 0-2 16,2 2 0-16,-3-1 0 15,0-1 2-15,1 2 1 16,-3-2 0-16,3 1-2 0,-1 2-1 15,0-3 0-15,3 2 1 16,-2-1-1-16,0 0 0 16,3 2 0-16,1-2 6 15,-2 1-7-15,-1 2 1 16,1-2 0-16,-2 2-5 16,2 0 10-16,-1-1-5 15,1 1 0-15,-1-4 3 16,1 0-7-16,1 1 4 15,-4-1 0-15,-3 3 0 16,2-1 0-16,-4 2-1 0,1 0 1 16,-1 0 0-16,1 0-3 15,-1 0 3-15,0 0 0 16,6 0 1-16,-6 0 2 16,2 0-3-16,0 0 0 15,-3 0 1-15,2 0-1 16,-4 0 0-16,2 0 0 15,1 0-1-15,-4 0 3 16,5 0-2-16,-2 0 0 16,-4 0-1-16,1 0 0 15,0 0 1-15,-1 0 0 16,3 0 1-16,-4 0-1 0,2 0 0 16,-4 0-1-1,4-3 1-15,-2 3 0 0,2 0 0 16,0 0-35-16,-5 0-13 15,0 0-56-15,0 6-111 16,-5-3-323-16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8:12.80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15326 4902 572 0,'0'0'88'0,"0"0"-46"15,0 0 50-15,0 0 20 16,0 0-26-16,0 0-40 16,0 0-37-16,0 0 2 15,-6-2-8-15,6 2 2 16,15 0-4-16,8 0 1 16,8 0 0-16,11 0-2 0,3 0-13 15,7 0-195 1,-2 0-194-16</inkml:trace>
  <inkml:trace contextRef="#ctx0" brushRef="#br0" timeOffset="1547.6906">5602 7057 671 0,'0'0'96'0,"0"0"-59"16,0 0-3-16,0 0 70 15,0 0-15-15,0 0-23 16,0 0-10-16,-31-12-26 0,31 9-11 16,18-2-15-16,8-1-3 15,11 3 12-15,3-2-6 16,8 5 0-16,0 0-6 16,1 0 1-16,-1 0 5 15,1 0-7-15,-3 2 3 16,-2 1-6-16,-6 0 3 15,-6-3 0-15,-6 0-1 16,-8 0 2-16,-7 0 1 16,-7 0-2-16,-1 0 0 15,-3 0 8-15,0 0-7 16,0-3 0-16,0 0 6 16,0-1-4-16,0 1-2 0,0 2-1 15,0-2 0-15,0 2-2 16,-2-1 1-16,1 0-6 15,0 2-43-15,1-1-26 16,0 1-16-16,-2 0-105 16,2 0-172-16</inkml:trace>
  <inkml:trace contextRef="#ctx0" brushRef="#br0" timeOffset="2843.7161">19486 4470 1005 0,'0'0'57'0,"0"0"-41"16,0 0-1-16,0 0 5 15,0 0 18-15,88-65 4 16,-55 65-27-16,3 0 4 16,-3 12-15-16,-8 10-3 15,-7 5 4-15,-10 3-2 16,-8 2-1-16,0 5 14 15,-26-1-1-15,-8-2 3 16,0-6 4-16,4-5-21 0,9-11 7 16,9-7-8-16,12-5-3 15,0-3-41-15,27-19-198 16,12-11-208-16</inkml:trace>
  <inkml:trace contextRef="#ctx0" brushRef="#br0" timeOffset="3045.1946">19941 4441 789 0,'0'0'93'15,"0"0"3"-15,0 0-4 16,-80-9 14-16,57 11-43 16,2 15-23-16,6 7-10 0,8 8-12 15,1 2-18 1,6 1 13-16,0 2-12 0,9 1 1 15,15-3-2-15,12-4 0 16,4-10-116-16,6-10-213 16</inkml:trace>
  <inkml:trace contextRef="#ctx0" brushRef="#br0" timeOffset="3810.1929">20523 4545 798 0,'0'0'137'0,"0"0"-101"0,0 0 66 15,0 0 40-15,0 0-40 16,0 0-1-16,-4-24-66 16,25 6-29-16,10-5 12 15,-1-4-10-15,2 1 1 16,-6-1-2-16,-6 1-7 15,-8 5 8-15,-4 6 6 16,-6 2-8-16,-2 6 19 0,0 5-16 16,-16 2-4-16,-13 2-5 15,-10 22 2-15,-7 15-1 16,-1 9 0-16,7 7 4 16,14 3 1-16,10 0-4 15,12 1-2-15,4-3 0 16,2-5 2-16,18-12-2 15,7-13 0-15,3-7 0 16,6-14-1-16,-1-5-1 16,0-8-29-16,-4-18-7 15,-7-12 7-15,-11-3 26 16,-11 2-14-16,-2 4 15 16,-8 10 4-16,-16 12 0 0,-2 7-4 15,-4 6 1-15,3 0 6 16,8 3-7-16,5 10 4 15,14 2-2-15,0 1 2 16,24-1-43-16,17-6-133 16,14-9-214-16</inkml:trace>
  <inkml:trace contextRef="#ctx0" brushRef="#br0" timeOffset="4476.8354">21094 4504 407 0,'0'0'508'0,"0"0"-405"15,0 0-8-15,0 0-32 16,0 0-24-16,0 0 14 16,23-33-38-16,0 33-1 15,0 7-6-15,-4 10-7 16,-4 3 8-16,-9 1-7 15,-6 3 12-15,0 0 10 16,-20 2 7-16,-7-5-10 16,-5-3-8-16,2-7-9 15,11-5 3-15,6-4-7 16,13-2-5-16,0-8-25 16,26-12-219-16,9-7-188 15</inkml:trace>
  <inkml:trace contextRef="#ctx0" brushRef="#br0" timeOffset="4676.9173">21352 4495 862 0,'0'0'142'0,"0"0"12"16,0 0-46-16,0 0-30 16,-86-8-21-16,72 18-21 15,2 8-29-15,5 2-1 16,5 2-4-16,2 1 0 15,0 0-2-15,8-2-8 0,7-3-61 16,0-8-131-16,-2-5-168 16</inkml:trace>
  <inkml:trace contextRef="#ctx0" brushRef="#br0" timeOffset="4881.219">20944 4449 848 0,'0'0'100'16,"0"0"-23"-16,0 0-33 15,0 0 5-15,0 0 52 16,-32 75-48-16,34-44-8 0,19 1-32 16,4 1-9-1,6-5-8-15,5-2-26 0,2-9-181 16,-2-12-253-16</inkml:trace>
  <inkml:trace contextRef="#ctx0" brushRef="#br0" timeOffset="5083.6423">21612 4489 1025 0,'0'0'34'0,"0"0"-32"15,0 0 23 1,0 0 27-16,22 101 3 0,-26-56-12 16,-22 11-28-16,-8-1-12 15,-6 4-3-15,-9-9-119 16,-8-10-229-16</inkml:trace>
  <inkml:trace contextRef="#ctx0" brushRef="#br0" timeOffset="5893.6245">19063 4280 707 0,'0'0'162'0,"0"0"-35"0,0 0-12 16,0 0 24-1,0 0-32-15,0 0-32 0,21-38-32 16,-21 42-24-16,-23 18-9 15,-9 9 11-15,-10 3-7 16,-4 3 9-16,4-2-19 16,9-6 1-16,8-2-1 15,12-7-1-15,9-1-5 16,4-4 2-16,6-2 0 16,18-5 1-16,12-3 1 15,1-4-1-15,-1 2-1 16,-6 2-19-16,-13 1 2 15,-12 8-6-15,-5 3 9 16,-8 9 14-16,-20 6 3 0,-6 5-3 16,-7-1 6-16,7-2-2 15,6-4 2-15,13-3 12 16,9-8-16-16,6-2 1 16,13-2-3-16,26-8 8 15,21-3-7-15,16-4-2 16,6 0-16-16,-4 0-140 15,-14-1-349-15</inkml:trace>
  <inkml:trace contextRef="#ctx0" brushRef="#br0" timeOffset="27521.5291">10598 10146 804 0,'0'0'41'16,"0"0"-38"-16,0 0 0 15,0 0 27-15,0 0 46 16,0 0-46-16,0 0-11 16,0 0 61-16,97 0-47 0,-54 0-25 15,9 0-1 1,6 0-6-16,10 0-1 0,3-7-48 15,-2-7-452-15</inkml:trace>
  <inkml:trace contextRef="#ctx0" brushRef="#br0" timeOffset="29893.9796">5564 6912 570 0,'0'0'159'0,"0"0"-143"15,0 0-4-15,0 0 42 16,0 0 13-16,0 0-7 15,0 0-18-15,0 0-6 0,-5 0-13 16,5 0-12-16,0 0-2 16,0 0 22-16,0 0-23 15,12 5-3-15,12 3 1 16,7 3-4-16,5 0 13 16,4 3-8-16,4-1 0 15,2 0-3-15,3 2-2 16,4-3 4-16,-1-2-2 15,0-6-3-15,-3-4 10 16,-6 0-11-16,-2 0 0 16,-7-7 2-16,-4 0 0 15,-6-1 0-15,-8 2-2 0,-7 3 1 16,-4 1-1 0,-4 2 2-16,-1-1-2 0,0 1 6 15,2 0-6-15,-1-2 0 16,5 2-76-16,0 0-132 15,0 0-77-15</inkml:trace>
  <inkml:trace contextRef="#ctx0" brushRef="#br0" timeOffset="43505.6404">6180 18070 331 0,'0'0'77'0,"0"0"47"15,0 0-90-15,0 0 37 16,0 0 13-16,0 0-51 15,0 0-15-15,0 0-13 16,-18-13-3-16,18 13-1 16,0 0 2-16,12 0-2 15,0 7-1-15,7-4 1 16,5 3 7-16,4 2-7 16,8-6 1-16,9 2 11 15,12-1-6-15,8-2 1 16,11-1-6-16,8 0 0 0,7 0 9 15,7 0 20-15,2 0-24 16,2 0-7-16,-5 0 1 16,1 2-1-16,-5 0 1 15,-4 1 0-15,0-1-1 16,-2-1 0-16,-3-1 3 16,2 2-3-16,-1-2 0 15,0 0 6-15,0 0-12 16,-1 0 6-16,2-3 0 15,-2-6-3-15,-7 2 3 16,-5 1 0-16,-6-2 0 16,-7 3 0-16,-5 1-1 15,-12-3 3-15,-5 5-2 0,-9 1 1 16,-7-2-1-16,-6 3 1 16,-6-3 0-16,-3 2-1 15,-1-1 0-15,-2 2-1 16,-2 0 1-16,1 0-2 15,-2 0 4-15,0 0-2 16,0 0 1-16,0 0-1 16,0 0-3-16,0 0 1 15,1 0 2-15,2 0 5 16,-2 0-5-16,2 0-1 16,-1 0-2-16,2 0 3 15,-1 0-1-15,2 0-3 16,-1 0-20-16,-2 0-265 15</inkml:trace>
  <inkml:trace contextRef="#ctx0" brushRef="#br0" timeOffset="57111.1783">10958 16545 560 0,'0'0'110'0,"0"0"-17"15,0 0-29-15,0 0 31 16,0 0 2-16,0 0-52 16,0 0-4-16,0 0-30 15,0 0 2-15,0 0 2 16,0 0-8-16,0 0-3 16,11 0 2-16,9 0-3 15,4 0 17-15,9 0-4 0,-1 0-11 16,4-5 4-1,1 0-7-15,-2 0-2 0,-4 0 0 16,-4 0-1 0,-6 2 1-16,-5-2-1 0,-5 4 4 15,-6-2-3-15,-2 3 0 16,-3 0-4-16,0 0-31 16,2 0-114-16,-2 0-107 15</inkml:trace>
  <inkml:trace contextRef="#ctx0" brushRef="#br0" timeOffset="68584.9566">13890 17984 459 0,'0'0'56'0,"0"0"12"16,0 0 65-16,0 0-15 15,0 0-27-15,0 0-39 0,0 0 3 16,-6-7-33-16,4 7 17 15,2 0-17-15,0 0 2 16,0 0-8-16,0 0-9 16,0 0-2-16,0 0-4 15,0 0-1-15,0 0 0 16,11 0-1-16,8 0 2 16,8 0 1-16,3 0 0 15,6 0 1-15,3-1-1 16,2-3-2-16,4 1 0 15,0-1 1-15,6 1 1 16,-1 0-4-16,4 0 2 0,-5 2 0 16,-1-4 2-1,-3 3-2-15,-5-1 1 0,-6 0-1 16,-3 2 0-16,-2-1 1 16,-4 1-1-16,-1-1 2 15,-3 2-2-15,-7 0 0 16,-4 0 0-16,-4 0 0 15,-4 0 1-15,0 0-1 16,-2 0 0-16,0 0 0 16,0 0-2-16,0 0 3 15,2 0-1-15,1 0 0 16,0 0-6-16,-3 0-281 16</inkml:trace>
  <inkml:trace contextRef="#ctx0" brushRef="#br0" timeOffset="72376.7021">2858 18051 168 0,'0'0'753'16,"0"0"-660"-16,0 0-53 15,0 0-26-15,0 0 17 16,0 0-1-16,0 0-20 16,66-28-6-16,-10 15 7 15,10 1-11-15,6 1 1 16,-1 3 0-16,-1 3-1 16,-1 1-3-16,0 4-25 0,-8 0-222 15,-5 0-298 1</inkml:trace>
  <inkml:trace contextRef="#ctx0" brushRef="#br0" timeOffset="73579.9464">16152 18023 586 0,'0'0'138'0,"0"0"-17"15,0 0 13-15,0 0-20 16,0 0-10-16,0 0-21 15,-4-17-25-15,4 17-30 16,0 0 3-16,0 0-18 16,0 0-6-16,9 0-5 15,14-2 0-15,17-1 4 16,13-1-6-16,8-2 0 16,4 2 2-16,-6 1 2 15,-6 3-4-15,-7-3-2 16,-8 2 2-16,-1 0 3 15,-9-1-3-15,-3 1 0 0,-4-1-9 16,-6 2 7-16,0-2-5 16,-2 2-20-16,-1 0-73 15,-1 0-55-15,-5 0-153 16,-3 0-357-16</inkml:trace>
  <inkml:trace contextRef="#ctx0" brushRef="#br0" timeOffset="76362.0651">10568 9048 576 0,'0'0'49'0,"0"0"-1"15,0 0 42-15,0 0-43 16,0 0-12-16,0 0 32 16,-91-8-39-16,67 8 10 15,0 0-14-15,-2 5 0 16,-4 3 0-16,-3 1 4 16,-4 4-16-16,-6 1-3 15,-1 1-6-15,-6 2 0 0,-3 2 6 16,-1 1-6-1,1 4 5-15,2 0-6 0,5 8-2 16,5-1 9-16,6 3-7 16,9 0 4-16,4-1-5 15,9 6-1-15,5 0 0 16,7 5-1-16,1 2 2 16,1 7-1-16,17 2 0 15,3 1-3-15,4-3-4 16,8-4 8-16,9 0-1 15,7-7 3-15,14 0-2 16,8-6-1-16,9-2 2 16,3-3 0-16,5-3-1 15,4-6-2-15,4-2 0 0,5-3-3 16,-1-2 8-16,0-5-2 16,0 0-1-16,-3-7 2 15,-2-3 8-15,1 0-11 16,-1-14 4-16,1-7 2 15,-2-3 1-15,-5-5-7 16,-5 0 8-16,-5-3-7 16,-8-3 0-16,-6-1-1 15,-10 1 4-15,-12 0-6 16,-11-1 4-16,-12 3 7 16,-15-1-7-16,-5-2 47 15,-2-1-11-15,-21-1-7 16,-4-2 2-16,-9 0-22 0,-3 1-1 15,-4 0 11-15,-3 5-6 16,-2 0 2-16,-2 1-4 16,0 3-8-16,-3 2 0 15,0 0 2-15,-7 2-1 16,-4 4 6-16,-6 3-12 16,0 5 1-16,0 2-2 15,-2 7-5-15,-1 5 6 16,-1 0-1-16,-2 0 7 15,0 0-10-15,1 0 4 16,-5 3 0-16,5 1 0 16,-6 3 5-16,3 2-7 0,1 7 4 15,4 6-2-15,-3 9 0 16,6 6-3-16,-2 8-25 16,1 1-163-16,5-3-188 15</inkml:trace>
  <inkml:trace contextRef="#ctx0" brushRef="#br0" timeOffset="78193.7833">16470 17034 566 0,'0'0'22'0,"0"0"-8"16,0 0 20-16,0 0 34 16,-101-5-10-16,78 5-17 15,3 0-10-15,0 0-10 16,2 7-3-16,-1 5 2 16,1 2-19-16,-4 6 15 15,1 4-9-15,-3 2 3 16,-2 2-9-16,-2 0 10 15,-2 2 4-15,0 0-5 16,1-1-4-16,-1 1-6 16,2 3 1-16,-2 1 11 0,4-2-8 15,3 9-4-15,1 0 6 16,6 0-2-16,7 3 0 16,5-1-3-16,4 1-1 15,0 0 0-15,9-5 2 16,12 1-1-16,8 1 2 15,4-4 8-15,5 1-9 16,7-1 11-16,0 1-8 16,5-6-3-16,-1-1 2 15,3-2-2-15,2-2 8 16,5 0-9-16,7-6 69 16,4-3-25-16,6-4-28 15,-3-11-10-15,-4-3 7 0,2-6-6 16,-3-17 2-1,-3-9 0-15,-2-5-9 0,-8-7 5 16,-8-6-4 0,-10-8 1-16,-9-3-1 0,-10-5 1 15,-8 0-1-15,-10-2 0 16,0-3-2-16,-24-1-3 16,-13-1-7-16,-13 1-5 15,-9 3 9-15,-5 5 0 16,-6 6 2-16,-3 4 8 15,-8 6-5-15,-9 7 1 16,-9 5-27-16,-10 7-128 0,-12 2-21 16,-1 0 9-1,-4-8-91-15</inkml:trace>
  <inkml:trace contextRef="#ctx0" brushRef="#br0" timeOffset="83096.5025">16824 16847 542 0,'0'0'152'0,"0"0"-42"16,0 0-88-16,0 0 5 16,0 0 71-16,0 0-17 15,0 0 4-15,0 0-56 16,-29-45-29-16,29 45 0 16,6 9 0-16,7 8 0 15,-1 4 7-15,1-1-4 16,-2 3 3-16,-1-2 2 15,-4-3-4-15,4 1 7 0,2-5-2 16,0-1-7-16,5-7 8 16,7-6-7-16,12 0 3 15,13-6 10-15,20-15-7 16,15-11-7-16,11-6-2 16,5-16-280-16</inkml:trace>
  <inkml:trace contextRef="#ctx0" brushRef="#br0" timeOffset="85661.7548">12178 9523 726 0,'0'0'101'0,"0"0"-97"0,0 0 9 16,0 0-12-16,0 0 27 15,0 0 27-15,0 0-16 16,-6 0-16-16,6 6-12 15,0 9-3-15,0 2 40 16,0 3-26-16,0 0 10 16,0-2-20-16,4 0 1 15,2-2 7-15,3-1-7 16,2-1-4-16,3-5 21 16,1-1-19-16,2-6-1 15,3-2 1-15,5 0-10 16,4-2 8-16,3-12-8 0,-2-6-1 15,-2 3-106-15,-7-2-178 16,-5 0-335-16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6:05.67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DE70603-5C84-4DD3-9C91-72D9AFDE8AC7}" emma:medium="tactile" emma:mode="ink">
          <msink:context xmlns:msink="http://schemas.microsoft.com/ink/2010/main" type="writingRegion" rotatedBoundingBox="7446,13208 7667,13208 7667,13662 7446,13662"/>
        </emma:interpretation>
      </emma:emma>
    </inkml:annotationXML>
    <inkml:traceGroup>
      <inkml:annotationXML>
        <emma:emma xmlns:emma="http://www.w3.org/2003/04/emma" version="1.0">
          <emma:interpretation id="{0CFA1798-1AE0-4D5E-80E9-E57A5C33E0CE}" emma:medium="tactile" emma:mode="ink">
            <msink:context xmlns:msink="http://schemas.microsoft.com/ink/2010/main" type="paragraph" rotatedBoundingBox="7446,13208 7667,13208 7667,13662 7446,13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57758A-1B61-4122-9BA7-7917D011E654}" emma:medium="tactile" emma:mode="ink">
              <msink:context xmlns:msink="http://schemas.microsoft.com/ink/2010/main" type="line" rotatedBoundingBox="7446,13208 7667,13208 7667,13662 7446,13662"/>
            </emma:interpretation>
          </emma:emma>
        </inkml:annotationXML>
        <inkml:traceGroup>
          <inkml:annotationXML>
            <emma:emma xmlns:emma="http://www.w3.org/2003/04/emma" version="1.0">
              <emma:interpretation id="{07E7D103-3268-44D4-8BB0-263144021E51}" emma:medium="tactile" emma:mode="ink">
                <msink:context xmlns:msink="http://schemas.microsoft.com/ink/2010/main" type="inkWord" rotatedBoundingBox="7446,13208 7667,13208 7667,13662 7446,13662"/>
              </emma:interpretation>
              <emma:one-of disjunction-type="recognition" id="oneOf0">
                <emma:interpretation id="interp0" emma:lang="" emma:confidence="0.5">
                  <emma:literal>3</emma:literal>
                </emma:interpretation>
                <emma:interpretation id="interp1" emma:lang="" emma:confidence="0">
                  <emma:literal>}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)</emma:literal>
                </emma:interpretation>
                <emma:interpretation id="interp4" emma:lang="" emma:confidence="0">
                  <emma:literal>]</emma:literal>
                </emma:interpretation>
              </emma:one-of>
            </emma:emma>
          </inkml:annotationXML>
          <inkml:trace contextRef="#ctx0" brushRef="#br0">7458 13251 164 0,'0'0'505'0,"0"0"-388"0,0 0-51 16,0 0 3-16,0 0-19 15,0 0-4-15,-12-39-37 16,30 35-2-16,6 4-6 15,3 0-1-15,-2 0 0 16,0 10-2-16,-3 6 2 16,-6 4 0-16,-6-1-1 15,-5 2 3-15,-5-1-2 16,0-1 2-16,0-2 1 16,-9-4 3-16,0-1-4 15,4-6-2-15,4-3 0 16,1 2-2-16,0-3 2 0,9 4-2 15,6 2 4-15,1 3-4 16,-1 3 4-16,-2 6-2 16,-8 0 0-16,-5 3 0 15,0 1 0-15,-11 3 4 16,-11-3-1-16,-3 3-1 16,0-5-2-16,5-2-8 15,4-4-154-15,4-7-382 16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6:52.39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99961651-7DF2-48BE-A6AE-0990FB55B590}" emma:medium="tactile" emma:mode="ink">
          <msink:context xmlns:msink="http://schemas.microsoft.com/ink/2010/main" type="writingRegion" rotatedBoundingBox="14166,15393 16450,15282 16498,16288 14215,16398"/>
        </emma:interpretation>
      </emma:emma>
    </inkml:annotationXML>
    <inkml:traceGroup>
      <inkml:annotationXML>
        <emma:emma xmlns:emma="http://www.w3.org/2003/04/emma" version="1.0">
          <emma:interpretation id="{8CFF49AC-7493-4138-8A3D-60BDB42C70DB}" emma:medium="tactile" emma:mode="ink">
            <msink:context xmlns:msink="http://schemas.microsoft.com/ink/2010/main" type="paragraph" rotatedBoundingBox="14166,15393 16450,15282 16498,16288 14215,16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CC6C71-28D6-47CB-8B8D-A047DD180A02}" emma:medium="tactile" emma:mode="ink">
              <msink:context xmlns:msink="http://schemas.microsoft.com/ink/2010/main" type="line" rotatedBoundingBox="14166,15393 16450,15282 16498,16288 14215,16398"/>
            </emma:interpretation>
          </emma:emma>
        </inkml:annotationXML>
        <inkml:traceGroup>
          <inkml:annotationXML>
            <emma:emma xmlns:emma="http://www.w3.org/2003/04/emma" version="1.0">
              <emma:interpretation id="{C4FD7F22-B06C-4D6E-B829-AA7980E8DA18}" emma:medium="tactile" emma:mode="ink">
                <msink:context xmlns:msink="http://schemas.microsoft.com/ink/2010/main" type="inkWord" rotatedBoundingBox="14177,15622 14694,15597 14716,16060 14200,16085"/>
              </emma:interpretation>
              <emma:one-of disjunction-type="recognition" id="oneOf0">
                <emma:interpretation id="interp0" emma:lang="" emma:confidence="0.5">
                  <emma:literal>F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f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14181 15687 669 0,'0'0'81'0,"0"0"-11"15,0 0-33-15,0 0-4 16,0 0-1-16,0 0 104 16,19 54-78-16,-10-20 4 15,-3 4-27-15,0 6 10 16,-1 2-5-16,-1 0-13 15,-2-6-4-15,-2-6-13 0,0-8-4 16,0-7 1-16,0-9-4 16,0-4-1-16,0-6 3 15,0 0-5-15,0-8 21 16,0-12-17-16,0-9-2 16,0-9-2-16,0-4 5 15,0-6-10-15,0-1 5 16,0 3 0-16,0 5-1 15,0 7 1-15,0 3 0 16,-2 9 0-16,-2 4 0 16,2 5 0-16,0 2 0 15,1 7 1-15,1 3 0 16,0 0-1-16,0 1-2 16,0 0 1-16,0 0-6 0,0 0 7 15,8 0 0-15,3 0 1 16,0 1-1-16,1 0 4 15,4-1-3-15,1 0 3 16,5 0 0-16,2 0-1 16,4 0-3-16,3-4 2 15,-1-2-5-15,-1 2-56 16,-4-1-197-16,-8 1-249 16</inkml:trace>
          <inkml:trace contextRef="#ctx0" brushRef="#br0" timeOffset="598.8743">14334 15993 609 0,'0'0'103'0,"0"0"-35"15,0 0 57-15,0 0 2 16,0 0-64-16,0 0-36 15,66-48 9-15,-33 39-6 16,4-2-9-16,8 0-9 16,3 1-11-16,2 2-1 15,1-2-48-15,-7 1-266 16</inkml:trace>
        </inkml:traceGroup>
        <inkml:traceGroup>
          <inkml:annotationXML>
            <emma:emma xmlns:emma="http://www.w3.org/2003/04/emma" version="1.0">
              <emma:interpretation id="{543A9319-5BEB-4FDB-A74F-B5112E134903}" emma:medium="tactile" emma:mode="ink">
                <msink:context xmlns:msink="http://schemas.microsoft.com/ink/2010/main" type="inkWord" rotatedBoundingBox="15288,15579 15577,15565 15597,15977 15308,15991"/>
              </emma:interpretation>
              <emma:one-of disjunction-type="recognition" id="oneOf1">
                <emma:interpretation id="interp5" emma:lang="" emma:confidence="0.5">
                  <emma:literal>F</emma:literal>
                </emma:interpretation>
                <emma:interpretation id="interp6" emma:lang="" emma:confidence="0">
                  <emma:literal>f</emma:literal>
                </emma:interpretation>
                <emma:interpretation id="interp7" emma:lang="" emma:confidence="0">
                  <emma:literal>I</emma:literal>
                </emma:interpretation>
                <emma:interpretation id="interp8" emma:lang="" emma:confidence="0">
                  <emma:literal>E</emma:literal>
                </emma:interpretation>
                <emma:interpretation id="interp9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235.7177">15319 15680 804 0,'0'0'79'0,"0"0"-73"16,0 0 65-16,0 0 58 15,0 0-37-15,-12 74-39 16,12-46-10-16,6 3-11 15,1 1-8-15,1 0 3 16,-1-1-12-16,-2-2-6 16,-1-7 0-16,-2-5-8 15,-1-7 1-15,1-6-2 16,-2-4 2-16,0 0 5 0,0-12 3 16,0-12-8-1,-3-5 3-15,-5-5-2 0,4 1-3 16,-4-2 0-16,2-2 0 15,0-1-5-15,-1 2 5 16,1 2-3-16,0 5 3 16,3 3-9-16,1 10 8 15,2 3 1-15,0 5 0 16,0 4-6-16,0 1 4 16,12 3 0-16,-4 0 0 15,5 0 4-15,2 0-2 16,2 3 0-16,0 2-1 15,6-1 1-15,-4-1 1 16,5-1 0-16,3 0-1 16,-1-2-2-16,0 0-5 0,-2 0-185 15,-5 0-203-15</inkml:trace>
          <inkml:trace contextRef="#ctx0" brushRef="#br0" timeOffset="1402.7886">15368 15906 828 0,'0'0'154'0,"0"0"-135"16,0 0 53-16,0 0-17 16,101-48-39-16,-62 33-12 15,3-1-4-15,-3 0-437 16</inkml:trace>
        </inkml:traceGroup>
        <inkml:traceGroup>
          <inkml:annotationXML>
            <emma:emma xmlns:emma="http://www.w3.org/2003/04/emma" version="1.0">
              <emma:interpretation id="{736CF334-5760-4D15-A390-998E39200C88}" emma:medium="tactile" emma:mode="ink">
                <msink:context xmlns:msink="http://schemas.microsoft.com/ink/2010/main" type="inkWord" rotatedBoundingBox="16110,15299 16450,15282 16498,16288 16159,16304"/>
              </emma:interpretation>
            </emma:emma>
          </inkml:annotationXML>
          <inkml:trace contextRef="#ctx0" brushRef="#br0" timeOffset="7383.1902">16111 15299 590 0,'0'0'70'0,"0"0"18"16,0 0-22-16,0 0 8 16,0 0 19-16,0 0-52 15,73 1-5-15,-33 32-5 16,10 6 14-16,5 11-17 15,-3 6-9-15,-8 6-4 16,-12 9-8-16,-19 8-6 16,-13 11-1-16,-6 7 2 15,-27 2-3-15,-14-2 1 0,-4-10-102 16,-13-10-129-16,-12-11-199 16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7:34.76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9472AE47-CAA7-4EC5-91ED-7F696AA9CFF4}" emma:medium="tactile" emma:mode="ink">
          <msink:context xmlns:msink="http://schemas.microsoft.com/ink/2010/main" type="writingRegion" rotatedBoundingBox="19075,17596 21636,17768 21607,18188 19046,18017"/>
        </emma:interpretation>
      </emma:emma>
    </inkml:annotationXML>
    <inkml:traceGroup>
      <inkml:annotationXML>
        <emma:emma xmlns:emma="http://www.w3.org/2003/04/emma" version="1.0">
          <emma:interpretation id="{4D3ED0C0-3F2A-44F8-ADCB-B4419C9ACA60}" emma:medium="tactile" emma:mode="ink">
            <msink:context xmlns:msink="http://schemas.microsoft.com/ink/2010/main" type="paragraph" rotatedBoundingBox="19075,17596 21636,17768 21607,18188 19046,180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0EE996-4F9F-4542-8C32-E4B6CF0AC0B7}" emma:medium="tactile" emma:mode="ink">
              <msink:context xmlns:msink="http://schemas.microsoft.com/ink/2010/main" type="line" rotatedBoundingBox="19075,17596 21636,17768 21607,18188 19046,18017"/>
            </emma:interpretation>
          </emma:emma>
        </inkml:annotationXML>
        <inkml:traceGroup>
          <inkml:annotationXML>
            <emma:emma xmlns:emma="http://www.w3.org/2003/04/emma" version="1.0">
              <emma:interpretation id="{A25F332E-4BFE-473E-BD1E-006D28664D07}" emma:medium="tactile" emma:mode="ink">
                <msink:context xmlns:msink="http://schemas.microsoft.com/ink/2010/main" type="inkWord" rotatedBoundingBox="19067,17715 19366,17735 19349,17984 19050,17964"/>
              </emma:interpretation>
              <emma:one-of disjunction-type="recognition" id="oneOf0">
                <emma:interpretation id="interp0" emma:lang="" emma:confidence="0.5">
                  <emma:literal>F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f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[</emma:literal>
                </emma:interpretation>
              </emma:one-of>
            </emma:emma>
          </inkml:annotationXML>
          <inkml:trace contextRef="#ctx0" brushRef="#br0">19063 17777 538 0,'0'0'478'15,"0"0"-427"-15,0 0-47 16,0 0 52-16,0 0-32 16,0 0-13-16,0 0 19 15,0 0 25-15,-5 78-34 16,7-55 0-16,-2 1 3 16,0-1 10-16,0-6-15 15,0-4-12-15,0-8-2 0,0 0-1 16,0-5-3-16,0 0 18 15,0 0-8-15,0-17 3 16,3-5-14-16,1-5 2 16,-1 0-4-16,2-1 2 15,-1-1 0-15,1 5 0 16,-1 2 0-16,1 5 0 16,0 5 0-16,-2 5 0 15,0 0 5-15,0 5-4 16,-1 1 0-16,-1 1-1 15,1 0 0-15,4 0-9 16,6 0 5-16,6 0 8 16,3 0-4-16,4 1 0 15,-1 2-2-15,-3 3-61 16,-4-4-288-16,-6 3-328 0</inkml:trace>
          <inkml:trace contextRef="#ctx0" brushRef="#br0" timeOffset="169.4698">19145 17890 243 0,'0'0'618'15,"0"0"-590"-15,0 0-17 16,0 0 5-16,0 0 18 16,0 0 59-16,62 2-66 0,-24-2-25 15,3 0-2 1,-3 0-112-16,-6-1-497 0</inkml:trace>
        </inkml:traceGroup>
        <inkml:traceGroup>
          <inkml:annotationXML>
            <emma:emma xmlns:emma="http://www.w3.org/2003/04/emma" version="1.0">
              <emma:interpretation id="{C8A55A99-DD81-4DB7-B2BE-94C2A940A2B1}" emma:medium="tactile" emma:mode="ink">
                <msink:context xmlns:msink="http://schemas.microsoft.com/ink/2010/main" type="inkWord" rotatedBoundingBox="19736,17737 19996,17754 19980,17985 19720,17968"/>
              </emma:interpretation>
              <emma:one-of disjunction-type="recognition" id="oneOf1">
                <emma:interpretation id="interp5" emma:lang="" emma:confidence="0.5">
                  <emma:literal>F</emma:literal>
                </emma:interpretation>
                <emma:interpretation id="interp6" emma:lang="" emma:confidence="0">
                  <emma:literal>f</emma:literal>
                </emma:interpretation>
                <emma:interpretation id="interp7" emma:lang="" emma:confidence="0">
                  <emma:literal>?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733.6457">19734 17773 780 0,'0'0'212'0,"0"0"-212"16,0 0 0-16,0 0 36 15,0 0 57-15,0 0-19 16,0 57-27-16,0-35 13 16,0-1 9-16,0 0-37 15,0 0 4-15,0-5-19 16,0 1-7-16,0-6 0 16,0-5-8-16,0-2 2 15,0-4-2-15,0 0-2 0,0 0 2 16,0-11 9-16,4-9-5 15,1-7-6-15,-2-1-1 16,-3-2-8-16,1 1-14 16,1 4 3-16,1 6 3 15,-2 2 11-15,2 6 5 16,-2 6-1-16,1 2 2 16,0 3-1-16,-1 0 1 15,5 0-9-15,2 0-1 16,5 0 10-16,6 0-1 15,5 0-3-15,0 5 6 16,-3-2-3-16,0 4 1 16,-7-2-207-16,-4 2-113 0,-10 2-354 15</inkml:trace>
          <inkml:trace contextRef="#ctx0" brushRef="#br0" timeOffset="861.9441">19822 17899 500 0,'0'0'202'0,"0"0"-124"15,0 0-45-15,0 0 20 16,0 0 52-16,0 0-30 16,73 10-60-16,-40-10-10 15,0 0-5-15,-8 0-250 16</inkml:trace>
        </inkml:traceGroup>
        <inkml:traceGroup>
          <inkml:annotationXML>
            <emma:emma xmlns:emma="http://www.w3.org/2003/04/emma" version="1.0">
              <emma:interpretation id="{174FAFFF-7DD3-461D-BC44-424AE13DE86C}" emma:medium="tactile" emma:mode="ink">
                <msink:context xmlns:msink="http://schemas.microsoft.com/ink/2010/main" type="inkWord" rotatedBoundingBox="20611,17699 21636,17768 21607,18188 20583,18120"/>
              </emma:interpretation>
              <emma:one-of disjunction-type="recognition" id="oneOf2">
                <emma:interpretation id="interp10" emma:lang="" emma:confidence="0.5">
                  <emma:literal>55 s</emma:literal>
                </emma:interpretation>
                <emma:interpretation id="interp11" emma:lang="" emma:confidence="0">
                  <emma:literal>59 s</emma:literal>
                </emma:interpretation>
                <emma:interpretation id="interp12" emma:lang="" emma:confidence="0">
                  <emma:literal>555</emma:literal>
                </emma:interpretation>
                <emma:interpretation id="interp13" emma:lang="" emma:confidence="0">
                  <emma:literal>559</emma:literal>
                </emma:interpretation>
                <emma:interpretation id="interp14" emma:lang="" emma:confidence="0">
                  <emma:literal>595</emma:literal>
                </emma:interpretation>
              </emma:one-of>
            </emma:emma>
          </inkml:annotationXML>
          <inkml:trace contextRef="#ctx0" brushRef="#br0" timeOffset="1622.7047">20717 17812 811 0,'0'0'115'16,"0"0"-45"-16,0 0 91 16,0 0-9-16,0 0-63 15,0 0-43-15,1-19-41 16,-13 19-3-16,-10 12 9 15,-2 7-8-15,3 1 8 16,5 5-4-16,3-3-4 16,8 2 0-16,5-3-3 0,0 2-3 15,18-3 3-15,7-2 0 16,2-1 1-16,-1-1 1 16,-6-4-2-16,-6 0 0 15,-10-1-2-15,-4-2-13 16,0 0-22-16,-15-2 25 15,-8-4 12-15,-2 2 7 16,-3-3-5-16,3-2 0 16,3 1-2-16,11-1 8 15,6 0-8-15,5 0-37 16,0-1-175-16,16-9-172 16</inkml:trace>
          <inkml:trace contextRef="#ctx0" brushRef="#br0" timeOffset="2036.5148">21248 17791 864 0,'0'0'33'15,"0"0"19"-15,0 0 17 16,0 0-2-16,0 0-3 16,-95 9-16-16,75 3-15 15,5 0 4-15,3 0-6 0,2 1 6 16,6-4-24-16,4 2-9 16,0-2-4-16,0 1 0 15,13 1 4-15,3 1-1 16,2 2 4-16,-4-1-5 15,0-1 0-15,-6 3 0 16,-5 0-2-16,-3 0-3 16,0 0 0-16,-15-2 0 15,-8 1 3-15,-6 0 14 16,-4 0 1-16,3-1-2 16,6-5-5-16,13-1-8 15,10-5-3-15,1-2-114 16,27-4-218-16</inkml:trace>
          <inkml:trace contextRef="#ctx0" brushRef="#br0" timeOffset="2418.6201">21606 17766 680 0,'0'0'318'16,"0"0"-229"-16,0 0-8 16,0 0-38-16,0 0-24 0,0 0 1 15,-73 0-6 1,52 14 8-16,0 1-11 0,8 2-6 16,2 0 9-16,5-2-14 15,6-1-4-15,0 2-2 16,18-2 12-16,9 0 0 15,3-1-6-15,1-3 2 16,-6 3-2-16,-8 1 5 16,-7-1-9-16,-8 2 4 15,-2-1-2-15,-3-2 2 16,-21 2 3-16,-11 0 30 16,-6 3 15-16,-6 2-24 0,-3 1-24 15,-1 5 0 1,2 1-4-16,-5-1-392 0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17:50.6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79DC23-B003-4976-92D9-B98F58813D22}" emma:medium="tactile" emma:mode="ink">
          <msink:context xmlns:msink="http://schemas.microsoft.com/ink/2010/main" type="inkDrawing" rotatedBoundingBox="3695,17471 4597,17264 4605,17298 3703,17504" semanticType="callout" shapeName="Other">
            <msink:sourceLink direction="with" ref="{8354C3F6-53AB-44BB-B6E7-68A5A9C4B502}"/>
          </msink:context>
        </emma:interpretation>
      </emma:emma>
    </inkml:annotationXML>
    <inkml:trace contextRef="#ctx0" brushRef="#br0">12 184 485 0,'0'0'44'15,"0"0"38"-15,0 0-23 16,0 0-10-16,0 0 20 15,0 0-23-15,0 0 16 16,-12-6-38-16,12 6-13 16,0 0 5-16,0 0 17 15,8 0-19-15,6 0 0 16,3 0-3-16,7 0-1 0,3 0 12 16,6-5-12-1,3 2-2-15,4-2 1 0,4-2-4 16,0-3-3-16,5-2-2 15,-1 0 2-15,-1 2 0 16,2-1-2-16,-6 1 0 16,-2 1 0-16,0-3 5 15,-6-1-3-15,0 1-2 16,-10 5 0-16,-3-1 2 16,-3-3 1-16,-5 8-1 15,-1-3 6-15,-7 5 0 16,-1-3 0-16,0 0-6 15,-1 4 1-15,4 0 1 16,5 0-4-16,1 0-3 0,5 0 1 16,0 0-27-16,5 0-154 15,0 0-250-15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6:51.0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1EC6139-4BB7-41C2-B328-3DF9A47F8CE6}" emma:medium="tactile" emma:mode="ink">
          <msink:context xmlns:msink="http://schemas.microsoft.com/ink/2010/main" type="writingRegion" rotatedBoundingBox="3427,15391 15812,15561 15777,18137 3391,17967"/>
        </emma:interpretation>
      </emma:emma>
    </inkml:annotationXML>
    <inkml:traceGroup>
      <inkml:annotationXML>
        <emma:emma xmlns:emma="http://www.w3.org/2003/04/emma" version="1.0">
          <emma:interpretation id="{BE3340C8-D6C8-4A81-9379-698097845639}" emma:medium="tactile" emma:mode="ink">
            <msink:context xmlns:msink="http://schemas.microsoft.com/ink/2010/main" type="paragraph" rotatedBoundingBox="9553,16050 7128,16062 7125,15444 9550,154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68F0D4-8F0E-41B1-BFB6-718FC60563BF}" emma:medium="tactile" emma:mode="ink">
              <msink:context xmlns:msink="http://schemas.microsoft.com/ink/2010/main" type="line" rotatedBoundingBox="9553,16050 7128,16062 7125,15444 9550,15433"/>
            </emma:interpretation>
          </emma:emma>
        </inkml:annotationXML>
        <inkml:traceGroup>
          <inkml:annotationXML>
            <emma:emma xmlns:emma="http://www.w3.org/2003/04/emma" version="1.0">
              <emma:interpretation id="{663ADEEA-4193-4987-A976-14B26E79C308}" emma:medium="tactile" emma:mode="ink">
                <msink:context xmlns:msink="http://schemas.microsoft.com/ink/2010/main" type="inkWord" rotatedBoundingBox="9553,16000 7128,16012 7125,15444 9550,15433"/>
              </emma:interpretation>
              <emma:one-of disjunction-type="recognition" id="oneOf0">
                <emma:interpretation id="interp0" emma:lang="" emma:confidence="0.5">
                  <emma:literal>55 s</emma:literal>
                </emma:interpretation>
                <emma:interpretation id="interp1" emma:lang="" emma:confidence="0.5">
                  <emma:literal>5 s s</emma:literal>
                </emma:interpretation>
                <emma:interpretation id="interp2" emma:lang="" emma:confidence="0">
                  <emma:literal>55 s</emma:literal>
                </emma:interpretation>
                <emma:interpretation id="interp3" emma:lang="" emma:confidence="0">
                  <emma:literal>5 s S</emma:literal>
                </emma:interpretation>
                <emma:interpretation id="interp4" emma:lang="" emma:confidence="0">
                  <emma:literal>55 S</emma:literal>
                </emma:interpretation>
              </emma:one-of>
            </emma:emma>
          </inkml:annotationXML>
          <inkml:trace contextRef="#ctx0" brushRef="#br0">9517 15545 821 0,'0'0'90'0,"0"0"-7"16,0 0 25-16,0 0-12 0,0 0-29 16,0 0-42-16,-87-29 1 15,60 43-4-15,-1 4-1 16,7 1 6-16,3 0-11 15,7 0-7-15,8-1-1 16,3-1-8-16,3-1 5 16,17-2-3-16,10-1-1 15,2-1 8-15,6-2-9 16,-7 1 0-16,-3 0 1 16,-8 0-1-16,-4 2 0 15,-8 1 0-15,-4 1 0 16,-4-1-1-16,0 3 0 15,-1 0 1-15,-14 0-1 16,-6 1 3-16,-3 2 8 0,-1-2 1 16,-2 1-9-16,5 2 2 15,1-1-4-15,0-3-25 16,-4-3-233-16,-1-4-712 16</inkml:trace>
          <inkml:trace contextRef="#ctx0" brushRef="#br0" timeOffset="7529.0697">7233 15444 579 0,'0'0'23'0,"0"0"24"0,0 0 7 16,0 0 38-16,-82 33-22 16,71-6-7-16,4 6 1 15,2 9-31-15,4 4-17 16,1 5-3-16,0 4-13 16,12 4 4-16,12 6-4 15,12 3-6-15,4-2-242 16</inkml:trace>
        </inkml:traceGroup>
        <inkml:traceGroup>
          <inkml:annotationXML>
            <emma:emma xmlns:emma="http://www.w3.org/2003/04/emma" version="1.0">
              <emma:interpretation id="{7D277BEA-1B90-4CD1-8D87-4CC91A8A779E}" emma:medium="tactile" emma:mode="ink">
                <msink:context xmlns:msink="http://schemas.microsoft.com/ink/2010/main" type="inkWord" rotatedBoundingBox="8789,16035 8570,16036 8568,15554 8786,15553"/>
              </emma:interpretation>
            </emma:emma>
          </inkml:annotationXML>
          <inkml:trace contextRef="#ctx0" brushRef="#br0" timeOffset="-511.7097">8787 15579 684 0,'0'0'69'0,"0"0"46"16,0 0 9-16,0 0-43 15,0 0-15-15,0 0-18 16,-80-25-28-16,62 30 3 16,-3 12-13-16,-3 3 9 15,0 4 9-15,2 2-4 16,4-3-8-16,7-4 9 15,11 0-15-15,0-4 0 16,5-2-5-16,14-3 5 16,4-3-7-16,4-1 4 15,1 1-6-15,-1 1 1 16,-1 2 2-16,-3 2-2 0,-8 6-2 16,-5 0-1-16,-7 1-7 15,-3 6 8-15,0 0-1 16,-16 2-4-16,-6 1 5 15,-1-2 7-15,1-5-2 16,4-6-5-16,7-3 1 16,5-9 1-16,6 1 0 15,0-4-2-15,0 0-61 16,3-11-248-16</inkml:trace>
        </inkml:traceGroup>
        <inkml:traceGroup>
          <inkml:annotationXML>
            <emma:emma xmlns:emma="http://www.w3.org/2003/04/emma" version="1.0">
              <emma:interpretation id="{337D6C9C-4BF1-4CCB-87FA-21DEC78D73A6}" emma:medium="tactile" emma:mode="ink">
                <msink:context xmlns:msink="http://schemas.microsoft.com/ink/2010/main" type="inkWord" rotatedBoundingBox="7961,16058 7692,16059 7690,15604 7958,15603"/>
              </emma:interpretation>
            </emma:emma>
          </inkml:annotationXML>
          <inkml:trace contextRef="#ctx0" brushRef="#br0" timeOffset="-2135.6397">7959 15616 793 0,'0'0'118'16,"0"0"-8"-16,0 0-19 15,-89-12-13-15,57 12-3 16,-2 8-2-16,3 8-30 16,-2 2-9-16,11 1-20 15,4-3-6-15,9 1-4 16,9-3 2-16,0-1-6 15,15 0 4-15,9-2-1 16,10-2 0-16,2 3-3 0,2 1 0 16,-3 1 3-16,-5 2-2 15,-7-1-1-15,-9 5 0 16,-6-1 3-16,-8 5-6 16,0-1 2-16,-8 4 1 15,-13-2 1-15,-3-1 4 16,0-4 10-16,0-4 1 15,4-4-4-15,4-2-3 16,3-2-7-16,6-5-2 16,5-3 0-16,1 0-16 15,1 0-53-15,0-11-200 16,6-11-371-16</inkml:trace>
        </inkml:traceGroup>
      </inkml:traceGroup>
    </inkml:traceGroup>
    <inkml:traceGroup>
      <inkml:annotationXML>
        <emma:emma xmlns:emma="http://www.w3.org/2003/04/emma" version="1.0">
          <emma:interpretation id="{77588E1E-2E7F-43FB-BB8F-B7E28375C4DF}" emma:medium="tactile" emma:mode="ink">
            <msink:context xmlns:msink="http://schemas.microsoft.com/ink/2010/main" type="paragraph" rotatedBoundingBox="3410,16575 15796,16744 15777,18137 3391,179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45F14E-189C-4B52-B322-ABE4F166BE6C}" emma:medium="tactile" emma:mode="ink">
              <msink:context xmlns:msink="http://schemas.microsoft.com/ink/2010/main" type="line" rotatedBoundingBox="3410,16575 15796,16744 15787,17395 3401,17226"/>
            </emma:interpretation>
          </emma:emma>
        </inkml:annotationXML>
        <inkml:traceGroup>
          <inkml:annotationXML>
            <emma:emma xmlns:emma="http://www.w3.org/2003/04/emma" version="1.0">
              <emma:interpretation id="{8354C3F6-53AB-44BB-B6E7-68A5A9C4B502}" emma:medium="tactile" emma:mode="ink">
                <msink:context xmlns:msink="http://schemas.microsoft.com/ink/2010/main" type="inkWord" rotatedBoundingBox="3410,16627 5854,16660 5846,17259 3401,17226">
                  <msink:destinationLink direction="with" ref="{B079DC23-B003-4976-92D9-B98F58813D22}"/>
                </msink:context>
              </emma:interpretation>
              <emma:one-of disjunction-type="recognition" id="oneOf1">
                <emma:interpretation id="interp5" emma:lang="" emma:confidence="0.5">
                  <emma:literal>FF,</emma:literal>
                </emma:interpretation>
                <emma:interpretation id="interp6" emma:lang="" emma:confidence="0">
                  <emma:literal>F,</emma:literal>
                </emma:interpretation>
                <emma:interpretation id="interp7" emma:lang="" emma:confidence="0">
                  <emma:literal>FFF,</emma:literal>
                </emma:interpretation>
                <emma:interpretation id="interp8" emma:lang="" emma:confidence="0">
                  <emma:literal>FEF,</emma:literal>
                </emma:interpretation>
                <emma:interpretation id="interp9" emma:lang="" emma:confidence="0">
                  <emma:literal>FF</emma:literal>
                </emma:interpretation>
              </emma:one-of>
            </emma:emma>
          </inkml:annotationXML>
          <inkml:trace contextRef="#ctx0" brushRef="#br0" timeOffset="13180.632">3577 16656 257 0,'0'0'282'0,"0"0"-191"0,0 0-18 15,0 0 5-15,0 0 37 16,0 0-20-16,0 0-18 15,-73 0-38-15,63 0-9 16,-4 12-10-16,-2 3 4 16,-1 8-2-16,0-3-1 15,3 1-3-15,8 0-2 16,4-4-6-16,2-3 0 16,0-2-3-16,14 0-2 15,7 0-4-15,4-3 3 16,3 2-4-16,-1 3-2 0,-6 0 2 15,-3 1 1-15,-7 2 4 16,-8 1-7-16,-3 2 2 16,0 4-1-16,-12-4 1 15,-6 2 0-15,-2-4 5 16,1-3-1-16,1-5 1 16,8-3 3-16,4-4-7 15,4-3 1-15,2 0-2 16,2-16-16-16,16-12-287 15,7-6-426-15</inkml:trace>
          <inkml:trace contextRef="#ctx0" brushRef="#br0" timeOffset="13669.3668">4071 16646 540 0,'0'0'140'0,"0"0"-68"16,0 0 39-16,0 0-31 15,0 0 4-15,0 0-16 0,-103-3-20 16,70 16-23-16,0-1 3 16,3 3 4-16,5 1-9 15,7 1-8-15,9 0-4 16,8-2-4-16,1 0-6 16,1 1 4-16,20-4 0 15,6 2-5-15,3-1 1 16,-2-4 0-16,2 2-1 15,-5 0 5-15,-5 1-5 16,-10 1-5-16,-7 4 3 16,-3 1 2-16,0 0 0 15,-16 3 1-15,-8-2 1 0,3-3-4 16,-6 0 4-16,6-4-2 16,1-4 0-16,12-3 9 15,3-5-18-15,5 0 9 16,0-8-89-16,13-14-310 15</inkml:trace>
          <inkml:trace contextRef="#ctx0" brushRef="#br0" timeOffset="14113.4554">4357 16646 595 0,'0'0'144'16,"0"0"-72"-16,0 0 22 15,0 0 29-15,0 0-75 16,0 0-15-16,-33-6 5 16,10 17-10-16,-6 3 12 15,-1 1-13-15,1 2-5 16,5-1-8-16,10-2-2 15,11-3-2-15,3-1-5 16,2-1-4-16,20-3 10 16,5 2-8-16,6 0-3 0,-2-2 1 15,0 3 1 1,-8 3-2-16,-5 4 0 0,-10 3-1 16,-8-2-2-16,0 4 3 15,-5 0 0-15,-20 3 7 16,2-1-6-16,-9 0 13 15,-3-1 13-15,4 0-5 16,9-5-1-16,5-6-21 16,7-3 5-16,9-6-12 15,1-2-16-15,3-2-195 16,21-15-244-16</inkml:trace>
          <inkml:trace contextRef="#ctx0" brushRef="#br0" timeOffset="14680.0678">4700 16743 729 0,'0'0'106'0,"0"0"19"16,0 0-4-16,0 0-44 15,0 0-24-15,0 0-21 16,-19 36 15-16,16-10 0 16,3 2-8-16,0 3-4 15,0-1-25-15,0-2 9 16,0-6-13-16,0-2-3 15,0-7 0-15,1-7-2 16,-1-2 0-16,0-4 1 16,0-9 7-16,0-11 0 15,0-9-9-15,0-3-3 16,0-1-9-16,0 1-13 16,0-4 8-16,-4 2 1 15,0 5 1-15,-1 3 11 16,5 9 3-16,0 3 1 0,0 6 3 15,0 3-3-15,0 4 0 16,0 1-1-16,0 0-3 16,13 0 3-16,-3 8 2 15,4 1 4-15,1 2-2 16,0-5 1-16,3-3 0 16,0 0-2-16,1-3 0 15,2 0-2-15,3 0 0 16,-6 0-238-16,0 0-368 15</inkml:trace>
          <inkml:trace contextRef="#ctx0" brushRef="#br0" timeOffset="14924.2197">4739 16883 623 0,'0'0'101'0,"0"0"10"16,0 0 55-16,0 0-55 15,0 0-38-15,0 0-14 16,-7 17-13-16,18-17 22 16,8 0-21-16,3 0-21 15,3-2-25-15,2-5-1 0,0-3-1 16,-6-2-217-1,-3 1-410-15</inkml:trace>
          <inkml:trace contextRef="#ctx0" brushRef="#br0" timeOffset="15448.8482">5203 16706 833 0,'0'0'69'0,"0"0"-54"16,0 0 13-16,0 0 133 16,0 0-81-16,0 0-22 15,0 92 11-15,3-62-25 16,1 3-3-16,-2 0-9 15,1-3-3-15,0-1-11 16,-3-5-10-16,2-11-6 16,-2-4 1-16,4-7 0 15,-4-2-1-15,0-3 5 16,1-18 6-16,-1-12-13 16,0-2-1-16,0-2-5 15,0 2-18-15,0 1-2 16,0 0 9-16,-10 5-4 0,7 5 15 15,-3 7-1 1,1 8 7-16,2 6 0 0,3-2 3 16,0 5-3-16,0 0 3 15,0 0-4-15,2 0 2 16,10 0 6-16,9 0 3 16,2 0-4-16,2 0-3 15,0 0-3-15,-3 0 0 16,-4 0-1-16,-6 0 0 15,-4 5-17-15,-5-2-206 16,-3 3-240-16</inkml:trace>
          <inkml:trace contextRef="#ctx0" brushRef="#br0" timeOffset="15605.1528">5267 16835 810 0,'0'0'116'0,"0"0"-18"15,0 0 47-15,0 0-99 16,0 0-22-16,100-16-23 16,-81 16-1-16,-2 0-8 15,1 0-216-15,-8 0-350 16</inkml:trace>
          <inkml:trace contextRef="#ctx0" brushRef="#br0" timeOffset="16079.9002">5849 17065 469 0,'0'0'550'0,"0"0"-516"0,0 0 46 15,0 0 66 1,0 0-88-16,0 0-44 0,-52 89-5 15,35-62-8-15,-5 0-2 16,-2-1-201-16,-3-2-952 16</inkml:trace>
        </inkml:traceGroup>
        <inkml:traceGroup>
          <inkml:annotationXML>
            <emma:emma xmlns:emma="http://www.w3.org/2003/04/emma" version="1.0">
              <emma:interpretation id="{5966032A-336B-40C7-A165-47D5A2BF2E42}" emma:medium="tactile" emma:mode="ink">
                <msink:context xmlns:msink="http://schemas.microsoft.com/ink/2010/main" type="inkWord" rotatedBoundingBox="6375,16629 8562,16659 8555,17155 6368,17125"/>
              </emma:interpretation>
              <emma:one-of disjunction-type="recognition" id="oneOf2">
                <emma:interpretation id="interp10" emma:lang="" emma:confidence="0.5">
                  <emma:literal>SSFSF,</emma:literal>
                </emma:interpretation>
                <emma:interpretation id="interp11" emma:lang="" emma:confidence="0">
                  <emma:literal>SSFSSF,</emma:literal>
                </emma:interpretation>
                <emma:interpretation id="interp12" emma:lang="" emma:confidence="0">
                  <emma:literal>SSFFSF,</emma:literal>
                </emma:interpretation>
                <emma:interpretation id="interp13" emma:lang="" emma:confidence="0">
                  <emma:literal>SFSF,</emma:literal>
                </emma:interpretation>
                <emma:interpretation id="interp14" emma:lang="" emma:confidence="0">
                  <emma:literal>SSFFF,</emma:literal>
                </emma:interpretation>
              </emma:one-of>
            </emma:emma>
          </inkml:annotationXML>
          <inkml:trace contextRef="#ctx0" brushRef="#br0" timeOffset="23600.193">6539 16707 560 0,'0'0'68'0,"0"0"0"16,0 0 47-16,0 0 6 16,0 0-26-16,0 0-13 15,0 0-40-15,-20-54-7 0,1 54-23 16,-5 6 14-16,-2 10-4 16,1 5 3-16,1-1 1 15,7 0-8-15,7 1 5 16,10-1-11-16,0-3-8 15,7 0 2-15,11-3-5 16,8-1 3-16,3 1 0 16,0-4-2-16,-1 3-3 15,-4 0 1-15,-6 1 0 16,-5 1-1-16,-8 2 0 16,-5 2 1-16,0 1-2 15,-15 4 6-15,-8-5-4 16,-2 2 1-16,-2-1-1 0,3-5 5 15,6-5-5-15,7-2 0 16,3-4 1-16,8-4-1 16,0 0-25-16,11-1-200 15,11-19-221-15</inkml:trace>
          <inkml:trace contextRef="#ctx0" brushRef="#br0" timeOffset="24065.6867">6985 16706 599 0,'0'0'123'0,"0"0"-31"15,0 0 40-15,0 0 1 16,0 0-93-16,-104-10 23 16,74 23-8-16,0 2-19 15,7 4-12-15,7-2-5 16,10-3-4-16,6 0-6 16,1-3-9-16,20 1 9 15,7-1-8-15,6-1 0 0,2-1 6 16,-5 2-7-1,-1-2 0-15,-10 4-3 0,-3 1 2 16,-8 3 1-16,-7 0-1 16,-2 2 0-16,0 1 1 15,-11 0 0-15,-11 1 2 16,1-1 1-16,-3-2-3 16,0-2 4-16,2-3-4 15,10-5 0-15,2-3 0 16,7 0 5-16,3-5-10 15,0 0-90-15,7 0-220 16,7-8-381-16</inkml:trace>
          <inkml:trace contextRef="#ctx0" brushRef="#br0" timeOffset="24830.1098">7355 16719 629 0,'0'0'67'0,"0"0"-9"0,0 0-8 16,0 0 29-16,0 0 16 15,0 0-33-15,-13 70 1 16,20-46-11-16,-2-1 14 15,-4 2-9-15,-1-3-25 16,0 0 11-16,0-5-25 16,0-5-6-16,0-2-3 15,0-10-6-15,0 0-1 16,0 0 6-16,0-5 1 16,-4-12-3-16,-5-7-6 15,6 0 2-15,-2-6-3 16,0 1 1-16,1-7-1 15,-2 4-4-15,1 1-10 0,0 7 9 16,5 7 2-16,0 4 4 16,0 5 0-16,0 2 3 15,0 3-6-15,9 2 3 16,0 1 0-16,3 0-1 16,3 0 3-16,0 0 1 15,2 0 2-15,0 0-1 16,-1 2 0-16,1 1-4 15,-2 2 0-15,-3 2 0 16,-1 0-142-16,-6 1-233 16</inkml:trace>
          <inkml:trace contextRef="#ctx0" brushRef="#br0" timeOffset="24989.346">7396 16862 701 0,'0'0'123'0,"0"0"-107"16,0 0 53-16,0 0 39 16,0 0-91-16,80-1-14 15,-53-5-3-15,-3 3-153 16,1-2-473-16</inkml:trace>
          <inkml:trace contextRef="#ctx0" brushRef="#br0" timeOffset="25782.9899">7816 16675 671 0,'0'0'141'16,"0"0"-87"-16,0 0 94 15,0 0-26-15,0 0-51 0,0 0-49 16,3-13-12-16,-3 13-9 16,0 0 6-16,0 0-6 15,0 0 10-15,0-1 14 16,-1 1 4-16,-8-2-21 16,-5 2 4-16,0-1-2 15,0 1 4-15,0 0 9 16,-2 0-7-16,0 0-1 15,1 0-13-15,1 10 1 16,2 2 11-16,2 5-14 16,4 2 5-16,6-4 2 15,0 2-7-15,8 0 3 0,9-3-3 16,3 1 3-16,7-4-3 16,0 2 1-16,-1 1 1 15,-4-4-1-15,-3 6-1 16,-8 0 0-16,-5-1-1 15,-6 3 2-15,0-1-4 16,-3 0 3-16,-11 0 0 16,-5 2 3-16,-1-6-2 15,2 1 3-15,0-4-4 16,6-4-1-16,3-3 1 16,5-3 0-16,4 0-8 15,0-1-89-15,6-15-286 16,13-10-392-16</inkml:trace>
          <inkml:trace contextRef="#ctx0" brushRef="#br0" timeOffset="26296.7269">8108 16733 718 0,'0'0'146'15,"0"0"-94"-15,0 0 118 16,0 0-89-16,0 0-41 16,0 0-32-16,9 3 42 0,-7 12 10 15,-1 2-28 1,-1 1 3-16,0 4-3 0,0 2-14 16,0-4 5-16,0 3-15 15,0-1-2-15,0-3-1 16,-3-6-2-16,3-6 0 15,-1-4-3-15,-1-3 2 16,-1 0 3-16,2-12 3 16,-1-10-8-16,2-4 0 15,0-1-1-15,0-5-26 16,0 3 3-16,0 0 4 16,0 0 9-16,0 9 4 15,0 3 7-15,-1 8 0 16,1 1 2-16,0 2-4 15,0 3 4-15,0 3-2 0,0 0 13 16,0 0-9-16,12 0 4 16,6 0 8-16,3 0-8 15,3 0 11-15,2 0-5 16,1 0-11-16,-3 0 1 16,-4 0-4-16,-6 0 0 15,-5 5-5-15,-4 2-109 16,-5 1-200-16,0 1-160 15</inkml:trace>
          <inkml:trace contextRef="#ctx0" brushRef="#br0" timeOffset="26466.3419">8162 16820 531 0,'0'0'161'0,"0"0"-39"16,0 0 30-16,0 0-42 15,0 0-22-15,0 0 4 16,43 15-41-16,-19-15-31 15,-1 0-7-15,1 0-9 16,-2 0-1-16,-1 0-3 16,-5 0-139-16,-5 0-374 15</inkml:trace>
          <inkml:trace contextRef="#ctx0" brushRef="#br0" timeOffset="26765.4441">8555 16891 978 0,'0'0'19'16,"0"0"12"-16,0 0 85 16,0 0-25-16,3 73-26 0,-14-43-36 15,-4 0 4-15,-4 2-32 16,-4-2 0-16,0-4-2 16,-2-1-170-16,6-8-404 15</inkml:trace>
        </inkml:traceGroup>
        <inkml:traceGroup>
          <inkml:annotationXML>
            <emma:emma xmlns:emma="http://www.w3.org/2003/04/emma" version="1.0">
              <emma:interpretation id="{FC4069E3-11E4-49C9-A969-0AB2F2682F3E}" emma:medium="tactile" emma:mode="ink">
                <msink:context xmlns:msink="http://schemas.microsoft.com/ink/2010/main" type="inkWord" rotatedBoundingBox="9141,16707 10619,16727 10612,17204 9134,17184">
                  <msink:destinationLink direction="with" ref="{552D3D69-79AF-4BFB-A1C5-B5C2E4571E65}"/>
                </msink:context>
              </emma:interpretation>
              <emma:one-of disjunction-type="recognition" id="oneOf3">
                <emma:interpretation id="interp15" emma:lang="" emma:confidence="0.5">
                  <emma:literal>SFSFSF</emma:literal>
                </emma:interpretation>
                <emma:interpretation id="interp16" emma:lang="" emma:confidence="0">
                  <emma:literal>SFSFF</emma:literal>
                </emma:interpretation>
                <emma:interpretation id="interp17" emma:lang="" emma:confidence="0">
                  <emma:literal>SFSFSFF</emma:literal>
                </emma:interpretation>
                <emma:interpretation id="interp18" emma:lang="" emma:confidence="0">
                  <emma:literal>SFSFSSF</emma:literal>
                </emma:interpretation>
                <emma:interpretation id="interp19" emma:lang="" emma:confidence="0">
                  <emma:literal>SFSFESF</emma:literal>
                </emma:interpretation>
              </emma:one-of>
            </emma:emma>
          </inkml:annotationXML>
          <inkml:trace contextRef="#ctx0" brushRef="#br0" timeOffset="28332.2917">9335 16753 572 0,'0'0'110'16,"0"0"-55"-16,0 0 51 0,0 0 35 15,0 0-71-15,0 0-9 16,-85-29 2-16,59 29-12 16,0 5 6-16,4 7-15 15,2 2-19-15,9 2-17 16,6-1-4-16,5 2-2 16,0 3 4-16,13 1 2 15,6 1-5-15,-1-2 0 16,4 3-1-16,-1-1 0 15,-3 1-1-15,-3 4 1 16,-5-2 1-16,-7 2-1 16,-3-6 0-16,0 1 1 15,0-3 0-15,-12-2 0 16,-4 0 0-16,1-1-1 0,0-4 5 16,2 0 6-16,3-3-11 15,2-7-1-15,6-1 0 16,2-1-2-16,0 0-1 15,0-5-109-15,17-11-236 16,2-2-237-16</inkml:trace>
          <inkml:trace contextRef="#ctx0" brushRef="#br0" timeOffset="29217.528">9684 16811 120 0,'0'0'612'0,"0"0"-491"15,0 0 19-15,0 0-32 16,0 0-71-16,0 0-35 15,-6 13 34-15,6 8 47 16,0 3-54-16,0 2 21 16,0 1-29-16,0-2 6 0,-2-2 0 15,2-1-21-15,-1-7 10 16,1-4-9-16,0-6-3 16,0-5-1-16,0 0-2 15,0-5 10-15,0-16-3 16,0-8-8-16,0-3 0 15,-3-2-4-15,-1 1-4 16,2 0-1-16,-1 3-5 16,0 5 14-16,3 6 0 15,0 4 10-15,0 6-19 16,0 4 9-16,0 3 0 16,3 2 0-16,9 0 0 15,5 0 0-15,5 0 0 16,2 0 5-16,4 2-4 15,-5 5 0-15,0-3-1 0,-8 1 0 16,-5 3-1-16,-4-2-159 16,-6 5-199-16,0-3-416 15</inkml:trace>
          <inkml:trace contextRef="#ctx0" brushRef="#br0" timeOffset="29374.9873">9721 16946 243 0,'0'0'320'0,"0"0"-147"16,0 0-26-16,0 0 0 16,0 0-43-16,88 12-73 15,-60-22-12-15,-1 3-19 0,0-3-6 16,-5 3-211-16,-4-1-591 16</inkml:trace>
          <inkml:trace contextRef="#ctx0" brushRef="#br0" timeOffset="29824.3093">10150 16791 703 0,'0'0'108'0,"0"0"9"0,0 0-33 16,0 0 2-16,0 0-16 16,0 0-24-16,-85 24-24 15,82-15-19-15,3 0 12 16,0 0-13-16,5 1 7 15,11-1-9-15,2 1 9 16,1 0-8-16,0 1 2 16,-6 4-2-16,-2-2-1 0,-7 4 0 15,-4 0-2-15,0-1 3 16,0 1-1-16,-9 0 7 16,-6-2-6-16,-4-1 7 15,1-4 7-15,2-1-10 16,2-4-4-16,5 0 3 15,1-2-8-15,1-3-36 16,1 0-203-16,3-3-363 16</inkml:trace>
          <inkml:trace contextRef="#ctx0" brushRef="#br0" timeOffset="30814.8985">10404 16762 587 0,'0'0'181'0,"0"0"-152"15,0 0 11-15,0 0 125 16,0 0-45-16,0 0-34 16,0 0-28-16,19 95-5 0,-13-66-11 15,0 0-10-15,-4 0-6 16,1-3-5-16,-3-4-12 16,1-3 4-16,-1-7-11 15,0-4 1-15,0-6 0 16,0-2 0-16,0 0 1 15,0-2 3-15,0-13-4 16,0-3-1-16,-4-3 0 16,-2-3-4-16,-2-2 2 15,1 1-6-15,-2-2-4 16,3 1-7-16,3-1 11 16,3 1-8-16,0 4-1 0,0 5 11 15,0 4 2 1,5 5 2-16,1 2-1 15,-1 3-1-15,0 2-2 0,-3 1 4 16,5 0 0-16,0 0 0 16,2 0 0-16,0 4-1 15,2-1 1-15,2 2 1 16,1 0-1-16,0-3 8 16,1 1-6-16,2-2 1 15,-3 1-3-15,1-2 2 16,-2 0-5-16,-4 2-24 15,-6 2-251-15,-3 1-215 16</inkml:trace>
          <inkml:trace contextRef="#ctx0" brushRef="#br0" timeOffset="30987.1593">10488 16907 448 0,'0'0'268'0,"0"0"-246"15,0 0 82-15,0 0 20 16,0 0-61-16,0 0-36 16,73-7-23-16,-54 4-3 15,-3 0-1-15,-4-2-93 16,-3 2-261-16</inkml:trace>
          <inkml:trace contextRef="#ctx0" brushRef="#br0" timeOffset="32848.028">10569 16740 610 0,'0'0'116'0,"0"0"-2"0,0 0 4 15,0 0-23-15,0 0-34 16,0 0-5-16,-86-14-22 16,70 24 0-16,0 3 21 15,-1 4-26-15,2 3 9 16,2 0-14-16,4 1-13 16,2-1 6-16,6 2-13 15,1 0 9-15,0-4-11 16,0 0-1-16,12-8 5 15,7 0-4-15,8-4 6 16,4-3-8-16,2 2 0 16,-2-3 2-16,-5 5-2 0,-11 1-1 15,-7 1 1-15,-3 6-1 16,-5 1 0-16,0 3 1 16,-17 3 1-16,-11 0-1 15,-3 1 7-15,0-2-3 16,0 0 17-16,4-2-21 15,10-3 7-15,4-6-6 16,9-3 0-16,4-3-1 16,0-4 0-16,17 0-112 15,6-15-204-15</inkml:trace>
        </inkml:traceGroup>
        <inkml:traceGroup>
          <inkml:annotationXML>
            <emma:emma xmlns:emma="http://www.w3.org/2003/04/emma" version="1.0">
              <emma:interpretation id="{1FC87148-8DC8-4D6F-9612-480C18192C29}" emma:medium="tactile" emma:mode="ink">
                <msink:context xmlns:msink="http://schemas.microsoft.com/ink/2010/main" type="inkWord" rotatedBoundingBox="10950,16678 11250,16682 11244,17060 10944,17056"/>
              </emma:interpretation>
            </emma:emma>
          </inkml:annotationXML>
          <inkml:trace contextRef="#ctx0" brushRef="#br0" timeOffset="33413.2393">11001 16743 746 0,'0'0'152'0,"0"0"-19"16,0 0 9-16,0 0-64 16,0 0-67-16,0 0 40 15,0 46 26-15,-2-22-41 0,1 4 3 16,-3 3-19-16,3 0 1 16,-5 2 11-16,2 1-16 15,-1-3 4-15,2-6-14 16,-1-8 1-16,2-7-5 15,2-6 1-15,-1-4 1 16,1 0-3-16,-2-7 3 16,2-15-4-16,0-12-4 15,-1-4-17-15,1-3-6 16,-3-3-13-16,-1 5 6 16,1-2-4-16,0 5 13 15,1 8 19-15,2 7-5 0,0 7 10 16,0 5 1-16,0 5-4 15,0 4 5-15,5 0-1 16,6 0 4-16,4 0-2 16,5 8 9-16,0 4 14 15,0 2-10-15,1-1-6 16,-3-3 0-16,1 2-9 16,-4-2 3-16,-3-2-6 15,-4 5-45-15,-8-1-227 16,0 2-287-16</inkml:trace>
          <inkml:trace contextRef="#ctx0" brushRef="#br0" timeOffset="33537.005">11027 16973 671 0,'0'0'60'0,"0"0"98"0,0 0 24 16,81-25-128-16,-45 13-46 15,3 3-8-15,-5-2-112 16,-4 4-624-16</inkml:trace>
        </inkml:traceGroup>
        <inkml:traceGroup>
          <inkml:annotationXML>
            <emma:emma xmlns:emma="http://www.w3.org/2003/04/emma" version="1.0">
              <emma:interpretation id="{063EF2B8-007A-4AC9-A1A1-D044AD33B338}" emma:medium="tactile" emma:mode="ink">
                <msink:context xmlns:msink="http://schemas.microsoft.com/ink/2010/main" type="inkWord" rotatedBoundingBox="12367,17126 12561,17129 12560,17188 12367,17186"/>
              </emma:interpretation>
              <emma:one-of disjunction-type="recognition" id="oneOf4">
                <emma:interpretation id="interp20" emma:lang="" emma:confidence="0.5">
                  <emma:literal>--</emma:literal>
                </emma:interpretation>
                <emma:interpretation id="interp21" emma:lang="" emma:confidence="0">
                  <emma:literal>-</emma:literal>
                </emma:interpretation>
                <emma:interpretation id="interp22" emma:lang="" emma:confidence="0">
                  <emma:literal>=</emma:literal>
                </emma:interpretation>
                <emma:interpretation id="interp23" emma:lang="" emma:confidence="0">
                  <emma:literal>.</emma:literal>
                </emma:interpretation>
                <emma:interpretation id="interp24" emma:lang="" emma:confidence="0">
                  <emma:literal>..</emma:literal>
                </emma:interpretation>
              </emma:one-of>
            </emma:emma>
          </inkml:annotationXML>
          <inkml:trace contextRef="#ctx0" brushRef="#br0" timeOffset="33951.1673">12367 17186 1021 0,'0'0'83'0,"0"0"-62"0,0 0-4 15,0 0-2-15,113-46-11 16,-72 41-4-16,-1-1-204 16</inkml:trace>
        </inkml:traceGroup>
        <inkml:traceGroup>
          <inkml:annotationXML>
            <emma:emma xmlns:emma="http://www.w3.org/2003/04/emma" version="1.0">
              <emma:interpretation id="{B5DC77FF-F355-4625-906D-1FFB5814C28A}" emma:medium="tactile" emma:mode="ink">
                <msink:context xmlns:msink="http://schemas.microsoft.com/ink/2010/main" type="inkWord" rotatedBoundingBox="13077,17142 13342,17146 13341,17208 13077,17205"/>
              </emma:interpretation>
            </emma:emma>
          </inkml:annotationXML>
          <inkml:trace contextRef="#ctx0" brushRef="#br0" timeOffset="34145.9991">13077 17205 946 0,'0'0'126'15,"0"0"-100"-15,0 0-5 16,118-53-8-16,-79 50-11 16,-1 0-2-16,0 3-198 15,-6 0-512-15</inkml:trace>
        </inkml:traceGroup>
        <inkml:traceGroup>
          <inkml:annotationXML>
            <emma:emma xmlns:emma="http://www.w3.org/2003/04/emma" version="1.0">
              <emma:interpretation id="{CFCE5D92-7D66-4D8C-9732-6C4EDF05DD5B}" emma:medium="tactile" emma:mode="ink">
                <msink:context xmlns:msink="http://schemas.microsoft.com/ink/2010/main" type="inkWord" rotatedBoundingBox="14063,17167 14148,17169 14147,17211 14063,17209"/>
              </emma:interpretation>
              <emma:one-of disjunction-type="recognition" id="oneOf5">
                <emma:interpretation id="interp25" emma:lang="" emma:confidence="0.5">
                  <emma:literal>.</emma:literal>
                </emma:interpretation>
                <emma:interpretation id="interp26" emma:lang="" emma:confidence="0">
                  <emma:literal>-</emma:literal>
                </emma:interpretation>
                <emma:interpretation id="interp27" emma:lang="" emma:confidence="0">
                  <emma:literal>r</emma:literal>
                </emma:interpretation>
                <emma:interpretation id="interp28" emma:lang="" emma:confidence="0">
                  <emma:literal>N</emma:literal>
                </emma:interpretation>
                <emma:interpretation id="interp2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4311.4562">14063 17210 883 0,'0'0'76'16,"0"0"-75"-16,0 0-1 15,0 0-1-15,85-41-144 16</inkml:trace>
        </inkml:traceGroup>
        <inkml:traceGroup>
          <inkml:annotationXML>
            <emma:emma xmlns:emma="http://www.w3.org/2003/04/emma" version="1.0">
              <emma:interpretation id="{3D18DD7B-4CB1-49FD-9A35-7AB929BA14B6}" emma:medium="tactile" emma:mode="ink">
                <msink:context xmlns:msink="http://schemas.microsoft.com/ink/2010/main" type="inkWord" rotatedBoundingBox="15383,17183 15790,17188 15790,17229 15382,17223"/>
              </emma:interpretation>
              <emma:one-of disjunction-type="recognition" id="oneOf6">
                <emma:interpretation id="interp30" emma:lang="" emma:confidence="0.5">
                  <emma:literal>-</emma:literal>
                </emma:interpretation>
                <emma:interpretation id="interp31" emma:lang="" emma:confidence="0">
                  <emma:literal>.</emma:literal>
                </emma:interpretation>
                <emma:interpretation id="interp32" emma:lang="" emma:confidence="0">
                  <emma:literal>_</emma:literal>
                </emma:interpretation>
                <emma:interpretation id="interp33" emma:lang="" emma:confidence="0">
                  <emma:literal>,</emma:literal>
                </emma:interpretation>
                <emma:interpretation id="interp34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34454.5001">15383 17183 701 0,'0'0'57'0,"155"5"91"15,-73 2 31-15,-11 5-162 16,-13-1-17-16,-17 0-420 16</inkml:trace>
        </inkml:traceGroup>
      </inkml:traceGroup>
      <inkml:traceGroup>
        <inkml:annotationXML>
          <emma:emma xmlns:emma="http://www.w3.org/2003/04/emma" version="1.0">
            <emma:interpretation id="{9DF4AD2C-799D-4F74-B03D-2D0948E8A065}" emma:medium="tactile" emma:mode="ink">
              <msink:context xmlns:msink="http://schemas.microsoft.com/ink/2010/main" type="line" rotatedBoundingBox="5464,17752 10287,17922 10283,18061 5459,17891"/>
            </emma:interpretation>
          </emma:emma>
        </inkml:annotationXML>
        <inkml:traceGroup>
          <inkml:annotationXML>
            <emma:emma xmlns:emma="http://www.w3.org/2003/04/emma" version="1.0">
              <emma:interpretation id="{FF06EBA0-8662-4010-9FE5-BD74BDCF0A2B}" emma:medium="tactile" emma:mode="ink">
                <msink:context xmlns:msink="http://schemas.microsoft.com/ink/2010/main" type="inkWord" rotatedBoundingBox="5462,17799 5827,17812 5825,17851 5460,17839"/>
              </emma:interpretation>
              <emma:one-of disjunction-type="recognition" id="oneOf7">
                <emma:interpretation id="interp35" emma:lang="" emma:confidence="0.5">
                  <emma:literal>-</emma:literal>
                </emma:interpretation>
                <emma:interpretation id="interp36" emma:lang="" emma:confidence="0">
                  <emma:literal>_</emma:literal>
                </emma:interpretation>
                <emma:interpretation id="interp37" emma:lang="" emma:confidence="0">
                  <emma:literal>.</emma:literal>
                </emma:interpretation>
                <emma:interpretation id="interp38" emma:lang="" emma:confidence="0">
                  <emma:literal>,</emma:literal>
                </emma:interpretation>
                <emma:interpretation id="interp39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3413.1942">5461 17839 540 0,'0'0'350'15,"0"0"-242"-15,0 0-65 16,0 0 66-16,0 0-15 16,0 0-21-16,0 0-34 15,0 0-27-15,2 0-11 0,15 0-1 16,13-3 0-16,14-3-2 16,14 3-2-16,10-4-10 15,5 3-302-15,1 0-210 16</inkml:trace>
        </inkml:traceGroup>
        <inkml:traceGroup>
          <inkml:annotationXML>
            <emma:emma xmlns:emma="http://www.w3.org/2003/04/emma" version="1.0">
              <emma:interpretation id="{CB55A697-4F02-4E2D-8EB6-614A61A4CC8A}" emma:medium="tactile" emma:mode="ink">
                <msink:context xmlns:msink="http://schemas.microsoft.com/ink/2010/main" type="inkWord" rotatedBoundingBox="6715,17835 7106,17849 7104,17898 6714,17885"/>
              </emma:interpretation>
              <emma:one-of disjunction-type="recognition" id="oneOf8">
                <emma:interpretation id="interp40" emma:lang="" emma:confidence="0.5">
                  <emma:literal>-</emma:literal>
                </emma:interpretation>
                <emma:interpretation id="interp41" emma:lang="" emma:confidence="0">
                  <emma:literal>_</emma:literal>
                </emma:interpretation>
                <emma:interpretation id="interp42" emma:lang="" emma:confidence="0">
                  <emma:literal>.</emma:literal>
                </emma:interpretation>
                <emma:interpretation id="interp43" emma:lang="" emma:confidence="0">
                  <emma:literal>,</emma:literal>
                </emma:interpretation>
                <emma:interpretation id="interp44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3585.0936">6714 17885 1106 0,'0'0'0'0,"0"0"-4"0,98-3 1 16,-54-7-11-16,-1 3-29 15,-3 0 23-15,1 5-22 16,0-2-49-16,1 2-96 16,1 1-141-16</inkml:trace>
        </inkml:traceGroup>
        <inkml:traceGroup>
          <inkml:annotationXML>
            <emma:emma xmlns:emma="http://www.w3.org/2003/04/emma" version="1.0">
              <emma:interpretation id="{97FDC8DC-FE15-4444-8931-0EC4B9719188}" emma:medium="tactile" emma:mode="ink">
                <msink:context xmlns:msink="http://schemas.microsoft.com/ink/2010/main" type="inkWord" rotatedBoundingBox="7579,17841 7876,17851 7875,17860 7578,17850"/>
              </emma:interpretation>
              <emma:one-of disjunction-type="recognition" id="oneOf9">
                <emma:interpretation id="interp45" emma:lang="" emma:confidence="0.5">
                  <emma:literal>-</emma:literal>
                </emma:interpretation>
                <emma:interpretation id="interp46" emma:lang="" emma:confidence="0">
                  <emma:literal>_</emma:literal>
                </emma:interpretation>
                <emma:interpretation id="interp47" emma:lang="" emma:confidence="0">
                  <emma:literal>.</emma:literal>
                </emma:interpretation>
                <emma:interpretation id="interp48" emma:lang="" emma:confidence="0">
                  <emma:literal>,</emma:literal>
                </emma:interpretation>
                <emma:interpretation id="interp49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3722.4208">7579 17841 608 0,'0'0'45'15,"0"0"-14"-15,99 9 33 16,-64-4-7-16,3-4-48 16,2 1-3-16,3-2-6 0,-1 0-9 15</inkml:trace>
        </inkml:traceGroup>
        <inkml:traceGroup>
          <inkml:annotationXML>
            <emma:emma xmlns:emma="http://www.w3.org/2003/04/emma" version="1.0">
              <emma:interpretation id="{85282F98-2894-4E8E-BC3A-288E8CFA4ED2}" emma:medium="tactile" emma:mode="ink">
                <msink:context xmlns:msink="http://schemas.microsoft.com/ink/2010/main" type="inkWord" rotatedBoundingBox="8584,17862 8854,17872 8853,17903 8583,17894"/>
              </emma:interpretation>
              <emma:one-of disjunction-type="recognition" id="oneOf10">
                <emma:interpretation id="interp50" emma:lang="" emma:confidence="0.5">
                  <emma:literal>-</emma:literal>
                </emma:interpretation>
                <emma:interpretation id="interp51" emma:lang="" emma:confidence="0">
                  <emma:literal>_</emma:literal>
                </emma:interpretation>
                <emma:interpretation id="interp52" emma:lang="" emma:confidence="0">
                  <emma:literal>.</emma:literal>
                </emma:interpretation>
                <emma:interpretation id="interp53" emma:lang="" emma:confidence="0">
                  <emma:literal>,</emma:literal>
                </emma:interpretation>
                <emma:interpretation id="interp54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3872.567">8583 17894 1190 0,'0'0'0'0,"0"0"-116"15,118 0-167-15,-65-7 54 16,-2-2-66-16,-1 3 284 16</inkml:trace>
        </inkml:traceGroup>
        <inkml:traceGroup>
          <inkml:annotationXML>
            <emma:emma xmlns:emma="http://www.w3.org/2003/04/emma" version="1.0">
              <emma:interpretation id="{DBB6A39F-FA9D-4E2E-A97C-AF040C1C06C9}" emma:medium="tactile" emma:mode="ink">
                <msink:context xmlns:msink="http://schemas.microsoft.com/ink/2010/main" type="inkWord" rotatedBoundingBox="10072,18044 10283,18051 10283,18062 10072,18054"/>
              </emma:interpretation>
              <emma:one-of disjunction-type="recognition" id="oneOf11">
                <emma:interpretation id="interp55" emma:lang="" emma:confidence="0.5">
                  <emma:literal>-</emma:literal>
                </emma:interpretation>
                <emma:interpretation id="interp56" emma:lang="" emma:confidence="0">
                  <emma:literal>_</emma:literal>
                </emma:interpretation>
                <emma:interpretation id="interp57" emma:lang="" emma:confidence="0">
                  <emma:literal>.</emma:literal>
                </emma:interpretation>
                <emma:interpretation id="interp58" emma:lang="" emma:confidence="0">
                  <emma:literal>,</emma:literal>
                </emma:interpretation>
                <emma:interpretation id="interp59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4006.1441">10073 18044 656 0,'104'10'0'16,"2"-2"-260"-16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17:52.2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2D3D69-79AF-4BFB-A1C5-B5C2E4571E65}" emma:medium="tactile" emma:mode="ink">
          <msink:context xmlns:msink="http://schemas.microsoft.com/ink/2010/main" type="inkDrawing" rotatedBoundingBox="9210,17401 10431,17280 10437,17344 9216,17465" semanticType="underline" shapeName="Other">
            <msink:sourceLink direction="with" ref="{FC4069E3-11E4-49C9-A969-0AB2F2682F3E}"/>
          </msink:context>
        </emma:interpretation>
      </emma:emma>
    </inkml:annotationXML>
    <inkml:trace contextRef="#ctx0" brushRef="#br0">27 170 665 0,'0'0'76'0,"0"0"-16"15,0 0 39-15,0 0 4 16,0 0-28-16,0 0-14 0,-27-37-12 16,27 30-26-16,13-2-13 15,12 6-1-15,7-3-1 16,4 0 2-16,5 2-5 16,6-2-3-16,10-1 4 15,8-1-6-15,13 3 0 16,2-1 1-16,4-1-1 15,3 0 3-15,-5 2-3 16,-1 2 2-16,-4-4-8 16,-7 3 5-16,-9 0 1 15,-5-4 1-15,-11 3 2 16,-8 1-4-16,-12-2 1 16,-6 0-26-16,-3 6-79 0,-11-4-152 15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17:51.4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35569E-D7F1-45A0-A83A-D914C0730111}" emma:medium="tactile" emma:mode="ink">
          <msink:context xmlns:msink="http://schemas.microsoft.com/ink/2010/main" type="inkDrawing" rotatedBoundingBox="6849,17552 7732,17476 7734,17499 6850,17575" shapeName="Other"/>
        </emma:interpretation>
      </emma:emma>
    </inkml:annotationXML>
    <inkml:trace contextRef="#ctx0" brushRef="#br0">0 58 561 0,'0'0'63'0,"0"0"-58"0,0 0 19 15,0 0 1-15,0 0 33 16,0 0 24-16,31 0-32 16,-2 0-5-16,4 0-23 15,3 0 16-15,2 0 6 16,8 0-23-16,5 0-1 15,1-5-5-15,-3-3-15 16,-2-1 3-16,-4 3 3 0,-2-1-5 16,0 3-2-16,-5 0 4 15,-2 1-1-15,-6 1-2 16,-4 0 0-16,-4 0-2 16,-4-2 2-16,-2 4 4 15,1-1-4-15,-6 1-3 16,1 0 3-16,2 0 0 15,2 0-1-15,9 0 0 16,5 0-33-16,4 0-178 16,1 0-256-16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17:00.9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716F7E7-FD9B-4A6A-AFEE-A0B15E715311}" emma:medium="tactile" emma:mode="ink">
          <msink:context xmlns:msink="http://schemas.microsoft.com/ink/2010/main" type="inkDrawing" rotatedBoundingBox="12014,12011 13214,12084 13201,12304 12000,12231" semanticType="callout" shapeName="Other">
            <msink:sourceLink direction="to" ref="{0E6129BC-AED1-4ADC-9CE8-E8858CAA43DA}"/>
            <msink:sourceLink direction="from" ref="{BB0F48A3-5BDD-44C4-A841-CC46F9F03815}"/>
          </msink:context>
        </emma:interpretation>
      </emma:emma>
    </inkml:annotationXML>
    <inkml:trace contextRef="#ctx0" brushRef="#br0">12040 12017 126 0,'0'0'97'0,"0"0"-49"16,0 0 24-16,0 0 9 15,0 0-30-15,0 0 5 16,0 0-22-16,0 0-17 16,-17-5 10-16,14 5-13 15,1 0-9-15,2 0-5 16,0 0-5-16,0 0 5 16,0 0 0-16,0 0 1 15,0 0-1-15,0 0 1 16,0 0 5-16,0 0-2 15,0 0-3-15,0 0 6 16,0 0 24-16,0 0 11 16,-3 0 0-16,3 0-6 0,0 0-21 15,0 0 1 1,-1 0-14-16,1 0 17 0,0 0-17 16,0 0 3-16,0 0 13 15,0 0-12-15,0 0 10 16,0 1 17-16,0 6-19 15,0-1 15-15,0 1-12 16,0-2-8-16,1 0 18 16,4 2-21-16,-2-1 8 15,-1-1 20-15,6 2-14 16,-7-6 9-16,7 5-24 16,-3-5 13-16,0 3-5 0,2 1-6 15,0-1-2-15,1 0 8 16,-2 1-11-16,-1-2 7 15,3 2-2-15,-4 1-2 16,3-1 5-16,-1-3-3 16,0 5-2-16,2-2 7 15,-3-2-7-15,1 2-3 16,4-2-1-16,2 1 7 16,3 0 2-16,-1 3-4 15,0-4 8-15,0 1-1 16,1 3-13-16,-1-3 19 15,3 3-18-15,1-1 5 16,-4 1-1-16,0-3-2 16,3 1 0-16,-6 0 1 0,4 2 0 15,-1-5 10-15,0 0-14 16,-1 3 4-16,-4-3 4 16,1-1-6-16,-1 5-2 15,5-6 4-15,1 1 0 16,0 2 2-16,1 0-3 15,-2-2-3-15,1 1 7 16,-1 0-5-16,3 3 2 16,-3-4-1-16,1 4-2 15,2-2 1-15,-3 1-2 16,4-3 0-16,-2 2 1 16,1 0 0-16,-3-3-1 15,-1 0 1-15,1 0 2 0,-3 0-3 16,-1 0 0-16,-1 0 2 15,-1 0 4-15,1 0-4 16,1 0 0-16,-2 0 2 16,-2 0-2-16,4 0-2 15,-3 0 0-15,3 0 0 16,-1 0-1-16,1 0 5 16,-2 0-4-16,-2 0 0 15,2 0-1-15,-3 0 1 16,1 0 2-16,2 0-1 15,-2 0-1-15,4 0-4 16,-5 0 4-16,2 0 1 16,0 0 2-16,1 0 2 0,0 0-5 15,-4 0 1-15,-2 0 1 16,6 0 2-16,-3 0-4 16,1-3 1-16,2 3 3 15,-3-3-8-15,1 2 5 16,3-3-1-16,-1 4 1 15,0 0-1-15,-2-3 4 16,2 1-4-16,-3-1 1 16,0 2-3-16,-4 1-2 15,4-3 4-15,-2 3 7 16,-1 0-7-16,3-2 2 16,-2 2-2-16,2 0 3 0,1-2-4 15,2 2 1-15,0-2 0 16,-4 1-3-16,3-2 5 15,-3 3-2-15,1-3 0 16,3 2 5-16,-2-2-4 16,-1 0-1-16,0 2-1 15,3-4 1-15,-3 3 0 16,2-2-1-16,0 1 1 16,1 2 1-16,-2-2 0 15,-1 2-1-15,3-6 0 16,-4 5 1-16,-2-2 3 15,3-1-2-15,-5 3-1 16,3-3 2-16,-2 4 4 0,3-5-7 16,-3 5 2-1,2-2-4-15,-1 2 1 0,1 1 1 16,0-2 3-16,-1-1 0 16,1 3-3-16,-1-2 0 15,-2 0 0-15,3 0-3 16,-3-1 3-16,1 3 0 15,-1 0 0-15,0 0 7 16,4-4-10-16,-4 1 6 16,1 3-4-16,-1-1 2 15,0 1 0-15,3 0 2 16,-1 0-3-16,-2-3-4 16,5 2 3-16,-2-2 1 15,-2 2 0-15,4-1 1 0,-2-1-1 16,-1 1 0-16,1 0 0 15,-3 2 2-15,2-1-1 16,-2 1-1-16,0 0 0 16,0 0-1-16,0 0 1 15,0 0 0-15,0 0-1 16,0-4 5-16,0 3-4 16,0-1 0-16,0-2 5 15,0 3-8-15,0-3 3 16,0 1 0-16,0 1 2 15,0 2 1-15,0-1-5 16,-2 1 2-16,-1-3 0 16,1 2 5-16,-3 1-5 0,2-4-3 15,-1 4-1-15,-1 0 6 16,0-3-6-16,-1 3-5 16,-4 0-30-16,-1 0-31 15,0 0-70-15,-6 0-130 16,-7 0-264-16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18:17.3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5B7CD8-A70C-47F6-A78F-6C80C1E91520}" emma:medium="tactile" emma:mode="ink">
          <msink:context xmlns:msink="http://schemas.microsoft.com/ink/2010/main" type="inkDrawing" rotatedBoundingBox="10034,12453 11180,12403 11181,12428 10035,12478" shapeName="Other">
            <msink:destinationLink direction="with" ref="{50B24E68-CF65-45B7-8681-916F409B6A9C}"/>
          </msink:context>
        </emma:interpretation>
      </emma:emma>
    </inkml:annotationXML>
    <inkml:trace contextRef="#ctx0" brushRef="#br0">-1 61 9 0,'0'0'456'0,"0"0"-399"16,0 0-23-16,0 0 49 16,0 0-8-16,0 0-13 15,0 0-24-15,0 0-28 16,-5 0 9-16,19 0-5 16,8 0 21-16,2 0-18 15,8 0 34-15,4 0-31 16,5 0 2-16,3-2-2 15,10-1 0-15,3-4-20 16,3 1 16-16,2 3-9 0,1-1-5 16,2-1 4-1,-1 5-5-15,1-2 6 0,-3 2-5 16,-7 0 8-16,-4 0-10 16,-4 0 0-16,-3 0-2 15,-1 0 0-15,-5-2 2 16,-10-1 0-16,-1 2-3 15,-8-2 1-15,-5 0 1 16,-1 0-25-16,-11-1-54 16,-2-1-18-16,0 1-62 15,-7 1-153-15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18:17.7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B24E68-CF65-45B7-8681-916F409B6A9C}" emma:medium="tactile" emma:mode="ink">
          <msink:context xmlns:msink="http://schemas.microsoft.com/ink/2010/main" type="inkDrawing" rotatedBoundingBox="10048,12480 11687,12413 11688,12429 10049,12496" semanticType="callout" shapeName="Other">
            <msink:sourceLink direction="with" ref="{C39F205D-0986-455E-96EC-A182C2A7938F}"/>
            <msink:sourceLink direction="with" ref="{A35B7CD8-A70C-47F6-A78F-6C80C1E91520}"/>
          </msink:context>
        </emma:interpretation>
      </emma:emma>
    </inkml:annotationXML>
    <inkml:trace contextRef="#ctx0" brushRef="#br0">20 67 663 0,'0'0'26'16,"0"0"-25"-16,0 0 11 15,0 0 19-15,0 0 50 16,0 0-5-16,-27 0-51 15,27 0-21-15,27 0 7 16,14 0-5-16,14 0 5 16,12-1 14-16,10-6-16 0,7-2 17 15,8 2-12 1,-2 1-2-16,6 2-5 0,-3 0-6 16,-4 2 2-16,-2 2-1 15,-8 0-2-15,-5 0 0 16,-4 0 5-16,-9-1-4 15,-2-1-1-15,-2-2 1 16,-2-1-1-16,-8 1-6 16,-1 0 6-16,-8 1 0 15,-3 0 4-15,-2 2-7 16,-1 1 5-16,-9 0-4 16,-2 0 2-16,-10 0-103 15,-11 0-207-15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0:11.06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9663 7970 795 0,'0'0'69'0,"0"0"0"16,0 0-23-16,0 0-23 16,0 0 39-16,0 0-3 15,0 0-6-15,0 0-21 16,-36-42-3-16,57 34-21 15,13-1-8-15,9-2 11 0,5 3-11 16,6-1 15-16,6 3 0 16,7-1-3-16,9 4 3 15,12-1-15-15,4 1 1 16,2 1-9-16,3-3 14 16,3 2-13-16,4 2-42 15,1-5-120-15,-11-4-134 16</inkml:trace>
  <inkml:trace contextRef="#ctx0" brushRef="#br0" timeOffset="10665.9153">20610 6559 877 0,'0'0'4'0,"0"0"14"16,0 0 10-16,0 0-22 15,0 0 21-15,0 0 11 16,0 0-6-16,-12-22-20 16,41 22-10-16,20 0 11 15,17 0 18-15,10-1-15 16,12-1-8-16,6 2-5 0,-2-2-1 15,-3 2-3 1,-7 0 4-16,-3 0-3 0,-7 0 1 16,-2 0-1-16,-5 0-2 15,-7-3 2-15,-12-1-2 16,-11-1 1-16,-11 0-19 16,-14-1-22-16,-7 2 30 15,-3-1 11-15,0-2-2 16,-15 2-9-16,-13 3 8 15,-12 2-8-15,-10 0-17 16,-9 0 12-16,-9 9 14 16,-3 4-9-16,4-1 10 0,6 2-3 15,10-1-4-15,14-2 8 16,12-5 1-16,12-3 0 16,13-2 4-16,2-1-4 15,28 0 0-15,16-1 24 16,22-12 14-16,22 0-1 15,13-3-30-15,10 2-7 16,5-1-8-16,-6 3-110 16,-11-5-209-16</inkml:trace>
  <inkml:trace contextRef="#ctx0" brushRef="#br0" timeOffset="11899.3531">2324 7853 670 0,'0'0'52'0,"0"0"-25"16,0 0 15-16,0 0 0 15,0 0 23-15,0 0 47 16,-58 21-13-16,58-21-44 16,0 0-3-16,16-10-39 15,14-8 1-15,21-4 7 16,13-2-3-16,11 5-2 16,3 2-4-16,5 5-9 15,-3 6-3-15,2 5 0 16,-1 1 0-16,7 0-2 0,4 1-45 15,-5 5-137-15,-4-6-103 16,-17 0-430-16</inkml:trace>
  <inkml:trace contextRef="#ctx0" brushRef="#br0" timeOffset="20999.8466">9925 10901 459 0,'0'0'173'0,"0"0"-171"16,0 0-2-16,0 0-2 16,0 0 2-16,0 0 4 15,0 0 38-15,97 29 10 16,-47-24-17-16,8-2-2 15,12-2-18-15,9 0-1 16,6-1-11-16,10 0 3 0,5 0-4 16,6 0 0-1,-1 0 0-15,-3 0-2 0,-2 0 0 16,-3-4 2-16,2-4-1 16,7 0 2-16,1-1-3 15,7 3-9-15,3-2-30 16,-4 2-117-16,0-7-117 15</inkml:trace>
  <inkml:trace contextRef="#ctx0" brushRef="#br0" timeOffset="42852.0832">14464 15245 222 0,'0'0'76'0,"0"0"-25"15,0 0-4-15,0 0 23 16,0 0-16-16,0 0 15 16,0 0 16-16,0 0-23 15,-9-32-14-15,9 32-13 16,0 0-2-16,0-1-10 16,0 1-9-16,0 0-6 15,0 0-6-15,5 0 0 16,11 0 3-16,3 0 1 15,5 4 12-15,4 4-10 0,1-2 8 16,2-3-9-16,4 2-4 16,-1-5 3-16,6 0-3 15,2 0-3-15,6-5 5 16,-2-4-5-16,-3-2-70 16,-5-2-137-16</inkml:trace>
  <inkml:trace contextRef="#ctx0" brushRef="#br0" timeOffset="53851.0557">7393 16941 224 0,'0'0'26'16,"0"0"11"-16,0 0-10 15,0 0 38-15,0 0-28 16,0 0 36-16,0 0-44 16,0 0-7-16,-29-32-6 15,29 31 14-15,-1 1-5 16,1-1 3-16,0 1 3 16,0 0-12-16,0 0 6 15,0 0 3-15,0 0-14 16,0 0 1-16,0 0-11 0,0 0-2 15,0 0-4-15,0 0 3 16,0 9-1-16,0 4 5 16,1 2-3-16,4 2 2 15,1 0 0-15,-1 2-3 16,0-2 5-16,-2-2-6 16,5-2 3-16,-5-5-1 15,3-2 0-15,-2-2-2 16,-1-4 0-16,1 0 0 15,1 0 7-15,2-6-5 16,7-12 8-16,-2-3 4 16,1 3-13-16,2-6-2 15,-1 7 2-15,-1 0-1 0,0 2 1 16,2 4-1 0,0 1-61-16,-3 4-119 0,-6 1-274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19:46.9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BF3D85-7685-42E1-BBEA-674DCFE59E4C}" emma:medium="tactile" emma:mode="ink">
          <msink:context xmlns:msink="http://schemas.microsoft.com/ink/2010/main" type="inkDrawing" rotatedBoundingBox="5953,6634 6354,5573 6696,5702 6296,6764" semanticType="callout" shapeName="Other">
            <msink:sourceLink direction="with" ref="{4FFD0D4A-86BA-4342-B0E2-DDDE06A32787}"/>
            <msink:sourceLink direction="with" ref="{674E9CA5-DD3D-42A3-9063-285C6CDAB9DE}"/>
          </msink:context>
        </emma:interpretation>
      </emma:emma>
    </inkml:annotationXML>
    <inkml:trace contextRef="#ctx0" brushRef="#br0">446 16 520 0,'0'0'59'0,"0"0"-31"16,0 0 141-16,0 0-106 15,0 0 8-15,0 0 2 16,0 0-27-16,0 0-7 15,0-13-20-15,0 12 0 16,0 1 6-16,0 0-5 16,0 0 13-16,0 0-12 15,-7 0-7-15,-2 0-7 16,-4 0-6-16,-3 0-1 16,-1 0 0-16,0 5 0 15,-2 4 0-15,3 3 4 16,-5-1-7-16,1 3 6 0,-2 1-2 15,-2 4 2-15,0 0-3 16,2 2 3-16,0 1-2 16,1-2-1-16,4 1 0 15,1 2-2-15,0-2 4 16,5 0-2-16,-3 0 0 16,5 1 2-16,-4 3 0 15,2-1-2-15,1 3 0 16,-1-4 0-16,2 3 2 15,3-2-2-15,1-3 0 16,2 5 1-16,3-1-4 16,-2 5 7-16,2 0-4 15,0 3 0-15,0 0 3 16,0 1-3-16,0 3 0 16,0 5 1-16,0-3-2 0,5 1 1 15,9 5-4 1,3-3 1-16,4 4-55 0,7 0-95 15,2 0-22-15,4-4-284 16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19:48.7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C269CD-EF4D-4187-A9FE-447A6847630E}" emma:medium="tactile" emma:mode="ink">
          <msink:context xmlns:msink="http://schemas.microsoft.com/ink/2010/main" type="inkDrawing" rotatedBoundingBox="18577,6561 18578,5526 18962,5527 18960,6561" shapeName="Other"/>
        </emma:interpretation>
      </emma:emma>
    </inkml:annotationXML>
    <inkml:trace contextRef="#ctx0" brushRef="#br0">158-1 547 0,'0'0'70'0,"0"0"-44"0,0 0 56 16,0 0 2-16,0 0-11 15,0 0-36-15,-11 0-6 16,11 0-31-16,0 0 1 16,11 0 1-16,6 9 8 15,2 8 7-15,-1 7-10 16,2 8-2-16,1 2 10 16,-1 4-5-16,3 7-3 15,-1 4 6-15,-3 7-13 16,0 2 5-16,-5 3-5 15,-5-5 5-15,-4 2-6 16,-5-2 2-16,0-3-1 16,-1 2 0-16,-25-5 0 0,-2-1 0 15,-10-4 0-15,-5 1 0 16,-6 0-2-16,-8-6-57 16,-7-6-98-1,-14-11-316-15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56:08.24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71D7C09-46CC-4D3D-B98D-E0B23E83E3F4}" emma:medium="tactile" emma:mode="ink">
          <msink:context xmlns:msink="http://schemas.microsoft.com/ink/2010/main" type="writingRegion" rotatedBoundingBox="11813,9646 17431,9646 17431,11771 11813,11771"/>
        </emma:interpretation>
      </emma:emma>
    </inkml:annotationXML>
    <inkml:traceGroup>
      <inkml:annotationXML>
        <emma:emma xmlns:emma="http://www.w3.org/2003/04/emma" version="1.0">
          <emma:interpretation id="{EB5F1040-6002-4873-A8B0-DB3864423181}" emma:medium="tactile" emma:mode="ink">
            <msink:context xmlns:msink="http://schemas.microsoft.com/ink/2010/main" type="paragraph" rotatedBoundingBox="12334,9646 17431,9646 17431,11319 12334,113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E7BCCC-854C-4476-91FA-076032D4DEA0}" emma:medium="tactile" emma:mode="ink">
              <msink:context xmlns:msink="http://schemas.microsoft.com/ink/2010/main" type="line" rotatedBoundingBox="12334,9646 17431,9646 17431,11319 12334,11319">
                <msink:destinationLink direction="with" ref="{0E6129BC-AED1-4ADC-9CE8-E8858CAA43D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0446C3F-9735-46F9-8761-FCB16D048DD2}" emma:medium="tactile" emma:mode="ink">
                <msink:context xmlns:msink="http://schemas.microsoft.com/ink/2010/main" type="inkWord" rotatedBoundingBox="12334,9871 12819,9871 12819,10514 12334,10514"/>
              </emma:interpretation>
            </emma:emma>
          </inkml:annotationXML>
          <inkml:trace contextRef="#ctx0" brushRef="#br0">12348 10226 644 0,'0'0'96'0,"0"0"14"15,0 0-50-15,0 0-54 16,0 0-6-16,0 0 0 15,-11 31 20-15,11 0 0 16,0 5-4-16,0 1 4 16,0 2-15-16,0-6 16 0,0-2-17 15,0-8-2 1,0-7 3-16,0-8-2 0,0-5-3 16,0-3 5-16,0 0 5 15,0-10 19-15,-1-16-10 16,-1-8-18-16,2-7 3 15,0-4-4-15,0-2-3 16,2 6 0-16,8 6-7 16,-1 6 8-16,3 11 3 15,-3 6-1-15,0 5 0 16,1 7-9-16,-4 0 1 16,0 4 6-16,-1 13 2 15,-2 3 2-15,-2 3-2 16,-1 4-1-16,0 1-2 15,-1 0 6-15,-10 0 1 0,4-3-1 16,2-5-1-16,4-6-4 16,1-6-6-16,3-8-185 15,13-3-4-15</inkml:trace>
          <inkml:trace contextRef="#ctx0" brushRef="#br0" timeOffset="431.6108">12670 9958 628 0,'0'0'99'0,"0"0"-58"0,0 0-40 15,0 0 2-15,0 0-3 16,53-80 8-16,-36 76-2 15,-1 1-6-15,-2 3 2 16,-1 0-4-16,-7 0 2 16,-1 5 0-16,-5 8 6 15,0 1 32-15,0 2 50 16,-7 4-45-16,-4-1-21 16,3-2 16-16,4-3-26 15,4-3-3-15,0 0-9 16,0-5 2-16,9 1-4 15,2-3 4-15,2 1 1 16,-3-1 3-16,-3-1-6 0,-2 4-1 16,-5 3 1-16,0 2 2 15,-6 5 28-15,-13 0 14 16,-5 2-27-16,2-1 7 16,3 1-20-16,5-2-4 15,5 3 0-15,2-3-99 16,4-4-301-16</inkml:trace>
        </inkml:traceGroup>
        <inkml:traceGroup>
          <inkml:annotationXML>
            <emma:emma xmlns:emma="http://www.w3.org/2003/04/emma" version="1.0">
              <emma:interpretation id="{B67DDA43-E0D6-43E9-AA63-A1DF1D6DC358}" emma:medium="tactile" emma:mode="ink">
                <msink:context xmlns:msink="http://schemas.microsoft.com/ink/2010/main" type="inkWord" rotatedBoundingBox="13304,9646 14158,9646 14158,10423 13304,10423">
                  <msink:destinationLink direction="with" ref="{40AEEF80-5E72-4B9F-8212-D8336FEAC6DC}"/>
                </msink:context>
              </emma:interpretation>
              <emma:one-of disjunction-type="recognition" id="oneOf0">
                <emma:interpretation id="interp0" emma:lang="" emma:confidence="0.5">
                  <emma:literal>g'</emma:literal>
                </emma:interpretation>
                <emma:interpretation id="interp1" emma:lang="" emma:confidence="0">
                  <emma:literal>gr</emma:literal>
                </emma:interpretation>
                <emma:interpretation id="interp2" emma:lang="" emma:confidence="0">
                  <emma:literal>-g'</emma:literal>
                </emma:interpretation>
                <emma:interpretation id="interp3" emma:lang="" emma:confidence="0">
                  <emma:literal>'g'</emma:literal>
                </emma:interpretation>
                <emma:interpretation id="interp4" emma:lang="" emma:confidence="0">
                  <emma:literal>.82</emma:literal>
                </emma:interpretation>
              </emma:one-of>
            </emma:emma>
          </inkml:annotationXML>
          <inkml:trace contextRef="#ctx0" brushRef="#br0" timeOffset="2411.6463">13332 10231 742 0,'0'0'44'0,"0"0"13"16,0 0 1-16,0 0 25 15,0 0 27-15,0 0-43 16,0 0-13-16,-28 2-16 15,28-3-29-15,4-9-2 16,2 1-3-16,0-2 5 0,-4 2-16 16,-2-1 7-1,0 5-3-15,0 3-1 0,0 2-36 16,-3 3-71-16,-5 13-53 16,4-1-59-16,4-1-238 15</inkml:trace>
          <inkml:trace contextRef="#ctx0" brushRef="#br0" timeOffset="3115.0617">13651 10086 700 0,'0'0'152'16,"0"0"-38"-16,0 0-25 0,0 0-17 15,0 0-23-15,-100-14-16 16,79 35-9-16,8 4 1 16,3 0-15-16,6-6-9 15,4-2 5-15,0-6-6 16,8-3 0-16,7-4 5 15,4-4 3-15,1 0-6 16,1-1-2-16,-4-12 2 16,-2-1 5-16,-4 0-6 15,-2 1-1-15,-8 3 3 16,-1 5 0-16,0 2-2 16,0 3-1-16,0 0-19 15,-1 17 17-15,-12 10 4 16,-1 6-2-16,-1 2 4 15,2 2 2-15,2-1-8 0,-1-4 2 16,3-4 0-16,2-5 0 16,1-7 0-16,1-9 0 15,4-4 0-15,1-3 3 16,0 0 5-16,0-3-8 16,0-14-1-16,0-9-2 15,10-7 4-15,7 0-1 16,5-1 0-16,0 5 3 15,1 3-5-15,-1 7 2 16,-1 6-8-16,0 4 1 16,-3 2-126-16,-2 1-85 15,-8-1-272-15</inkml:trace>
          <inkml:trace contextRef="#ctx0" brushRef="#br0" timeOffset="3622.1854">13830 9689 614 0,'0'0'122'0,"0"0"-87"16,0 0 29-16,0 0 36 15,0 0-46-15,91-43-19 16,-73 43-24-16,-4 5-6 16,-3 12 3-16,-3 6 4 0,-8 0 33 15,0 3-8-15,-12-3-14 16,-3 0-7-16,-3-3-15 16,3-4 3-16,8-2-3 15,2-3 2-15,5-3-3 16,0-2 4-16,14-1-4 15,7 1 11-15,7-3-11 16,8-2 10-16,0 1-4 16,2-2-6-16,-6 0-2 15,-2 3 0-15,-7-3-238 16</inkml:trace>
        </inkml:traceGroup>
        <inkml:traceGroup>
          <inkml:annotationXML>
            <emma:emma xmlns:emma="http://www.w3.org/2003/04/emma" version="1.0">
              <emma:interpretation id="{738831B1-13F2-4E76-98BF-39CB1351DF13}" emma:medium="tactile" emma:mode="ink">
                <msink:context xmlns:msink="http://schemas.microsoft.com/ink/2010/main" type="inkWord" rotatedBoundingBox="15368,10195 16558,10195 16558,10690 15368,10690">
                  <msink:destinationLink direction="with" ref="{40AEEF80-5E72-4B9F-8212-D8336FEAC6DC}"/>
                </msink:context>
              </emma:interpretation>
              <emma:one-of disjunction-type="recognition" id="oneOf1">
                <emma:interpretation id="interp5" emma:lang="" emma:confidence="0.5">
                  <emma:literal>org</emma:literal>
                </emma:interpretation>
                <emma:interpretation id="interp6" emma:lang="" emma:confidence="0">
                  <emma:literal>orgs</emma:literal>
                </emma:interpretation>
                <emma:interpretation id="interp7" emma:lang="" emma:confidence="0">
                  <emma:literal>ag</emma:literal>
                </emma:interpretation>
                <emma:interpretation id="interp8" emma:lang="" emma:confidence="0">
                  <emma:literal>argh</emma:literal>
                </emma:interpretation>
                <emma:interpretation id="interp9" emma:lang="" emma:confidence="0">
                  <emma:literal>arg.</emma:literal>
                </emma:interpretation>
              </emma:one-of>
            </emma:emma>
          </inkml:annotationXML>
          <inkml:trace contextRef="#ctx0" brushRef="#br0" timeOffset="-27001.2487">15499 10222 649 0,'0'0'199'0,"0"0"-123"16,0 0-8-16,0 0 31 16,0 0-47-16,0 0-19 15,0 0 7-15,0 0-15 16,0 0-19-16,-62-20-2 16,51 28-2-16,-2 4-1 15,-1 6-2-15,1 2-1 16,4 1 2-16,3 0 0 15,3-1 3-15,3-4-7 16,0-6 4-16,0 0-11 16,0-1 10-16,9-4-11 15,3-5 3-15,6 0 9 0,1-3 0 16,1-11 15-16,-1-1-12 16,-5-1 3-16,-4 0-4 15,-4 2-1-15,-5 2 3 16,-1 1-4-16,0 0-7 15,0 2 5-15,-7 1-2 16,-2 2 4-16,3 4-6 16,3 2 6-16,0 0-5 15,1 0 1-15,1 0-1 16,1 8 1-16,0 3 2 16,0 3 2-16,0-1 0 15,0 0-17-15,6 0-15 16,7-6 20-16,-1 1-13 15,0-6-30-15,5-2 47 16,-2 0 0-16,1-3 0 0,-2-10-3 16,0-3 5-16,0-1 1 15,1-1-8-15,-3 2-6 16,-1 1-4-16,-2 1 13 16,-3 5 10-16,1 2-4 15,-4 6 4-15,2 1 0 16,-2 0-8-16,2 0 4 15,1 4-8-15,3 4 12 16,2 3 7-16,5-2-4 16,3 0 0-16,3-5-3 0,1-4-33 15,2 0-325 1</inkml:trace>
          <inkml:trace contextRef="#ctx0" brushRef="#br0" timeOffset="-25785.3227">16214 10221 840 0,'0'0'153'0,"0"0"-94"15,0 0 24-15,0 0-10 16,0 0-31-16,0 0-7 16,-99-16-13-16,73 32-4 15,0 2 25-15,6 4-25 16,5 2-1-16,7 2-6 15,5 1-8-15,3-2 0 16,0-5-6-16,6-2-4 16,9-4 0-16,0-6 7 15,7-3 0-15,0-5 3 16,2 0-3-16,-3-17 2 16,-2-5-3-16,-2-3 5 15,-4 1-4-15,-5 3 0 16,-2 1 4-16,-3 6-3 15,-3 1-1-15,0 6 0 0,0 5 7 16,0 2-1-16,0 0-9 16,0 0 3-16,0 0-19 15,0 8 14-15,2 15 2 16,0 8 3-16,0 10 6 16,-2 3-6-16,0 1 0 15,0-3 4-15,-2-3-3 16,-10-3 1-16,0-6-2 15,-4-1 0-15,2-6 0 16,1-6 0-16,4-6 0 0,3-4-1 16,5-6 5-1,1-1-4-15,0 0 0 0,0-3-9 16,7-16 5-16,14-10-1 16,10-6 10-16,10-4-4 15,6-7 2-15,10-1-3 16,1-5-41-16,4 4-84 15,-4 4-105-15,-11 6-149 16</inkml:trace>
        </inkml:traceGroup>
        <inkml:traceGroup>
          <inkml:annotationXML>
            <emma:emma xmlns:emma="http://www.w3.org/2003/04/emma" version="1.0">
              <emma:interpretation id="{FEBE599F-00ED-4BFB-B3F0-EB0469AADD3C}" emma:medium="tactile" emma:mode="ink">
                <msink:context xmlns:msink="http://schemas.microsoft.com/ink/2010/main" type="inkWord" rotatedBoundingBox="16958,11289 17431,11289 17431,11319 16958,11319">
                  <msink:destinationLink direction="to" ref="{E88775BB-551D-440A-97FB-9DAD4DC137C5}"/>
                </msink:context>
              </emma:interpretation>
            </emma:emma>
          </inkml:annotationXML>
          <inkml:trace contextRef="#ctx0" brushRef="#br0" timeOffset="14966.6475">16958 11289 671 0,'0'0'73'0,"0"0"-69"0,0 0 29 16,0 0-14-16,0 0 10 15,0 0-5-15,0 0-24 16,0 0 6-16,6 15 4 16,36-14 5-16,6-1 17 15,4 0-7-15,0 0-7 16,-3 0-18-16,0 0-1 15,0 3 0-15,-2 3-3 16,-5-2-121-16,-5-3-322 16</inkml:trace>
        </inkml:traceGroup>
      </inkml:traceGroup>
    </inkml:traceGroup>
    <inkml:traceGroup>
      <inkml:annotationXML>
        <emma:emma xmlns:emma="http://www.w3.org/2003/04/emma" version="1.0">
          <emma:interpretation id="{A59E4F8A-6328-41D3-A7D5-D3744A4C23EB}" emma:medium="tactile" emma:mode="ink">
            <msink:context xmlns:msink="http://schemas.microsoft.com/ink/2010/main" type="paragraph" rotatedBoundingBox="11836,11314 13129,11532 13088,11776 11795,11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16A820-9D1F-4839-85B2-56123856894A}" emma:medium="tactile" emma:mode="ink">
              <msink:context xmlns:msink="http://schemas.microsoft.com/ink/2010/main" type="inkBullet" rotatedBoundingBox="11826,11375 11928,11392 11900,11559 11798,11542"/>
            </emma:interpretation>
            <emma:one-of disjunction-type="recognition" id="oneOf2">
              <emma:interpretation id="interp10" emma:lang="" emma:confidence="0">
                <emma:literal>•</emma:literal>
              </emma:interpretation>
            </emma:one-of>
          </emma:emma>
        </inkml:annotationXML>
        <inkml:trace contextRef="#ctx0" brushRef="#br0" timeOffset="242633.4571">11924 11418 20 0,'0'0'515'0,"0"0"-430"0,0 0 39 15,0 0 4-15,0 0-5 16,0 0-3-16,0 0-37 16,0 0-8-16,0 0-12 15,0 0-24-15,-17-29 0 16,17 29-11-16,-1 0-11 16,-2 0-3-16,-4 3-14 15,-2 12 10-15,-2 6 1 0,-1 4 5 16,5-3 4-16,1 0-10 15,2-9 0-15,3-3 0 16,1-4-8-16,0-6 12 16,0 0-14-16,0 0 1 15,14-3 1-15,1-13 11 16,-3-2-13-16,-5 1 5 16,-5 1-4-16,-2 4 2 15,0 3-3-15,-5 5-1 16,-10 4-8-16,-6 0 13 15,2 0-4-15,4 8 0 16,7 6-6-16,8 2-18 16,0 5-46-16,16 3-52 15,12 1-161-15,2-7-367 16</inkml:trace>
      </inkml:traceGroup>
      <inkml:traceGroup>
        <inkml:annotationXML>
          <emma:emma xmlns:emma="http://www.w3.org/2003/04/emma" version="1.0">
            <emma:interpretation id="{72E3A844-E882-4229-8E60-AB086435ABD0}" emma:medium="tactile" emma:mode="ink">
              <msink:context xmlns:msink="http://schemas.microsoft.com/ink/2010/main" type="line" rotatedBoundingBox="12958,11503 13129,11532 13088,11776 12917,11747"/>
            </emma:interpretation>
          </emma:emma>
        </inkml:annotationXML>
        <inkml:traceGroup>
          <inkml:annotationXML>
            <emma:emma xmlns:emma="http://www.w3.org/2003/04/emma" version="1.0">
              <emma:interpretation id="{7D738160-2451-4156-AE2F-F8EB522B25E5}" emma:medium="tactile" emma:mode="ink">
                <msink:context xmlns:msink="http://schemas.microsoft.com/ink/2010/main" type="inkWord" rotatedBoundingBox="12958,11503 13129,11532 13088,11776 12917,11747"/>
              </emma:interpretation>
              <emma:one-of disjunction-type="recognition" id="oneOf3">
                <emma:interpretation id="interp11" emma:lang="" emma:confidence="0.5">
                  <emma:literal>86</emma:literal>
                </emma:interpretation>
                <emma:interpretation id="interp12" emma:lang="" emma:confidence="0">
                  <emma:literal>8</emma:literal>
                </emma:interpretation>
                <emma:interpretation id="interp13" emma:lang="" emma:confidence="0">
                  <emma:literal>806</emma:literal>
                </emma:interpretation>
                <emma:interpretation id="interp14" emma:lang="" emma:confidence="0">
                  <emma:literal>866</emma:literal>
                </emma:interpretation>
                <emma:interpretation id="interp15" emma:lang="" emma:confidence="0">
                  <emma:literal>086</emma:literal>
                </emma:interpretation>
              </emma:one-of>
            </emma:emma>
          </inkml:annotationXML>
          <inkml:trace contextRef="#ctx0" brushRef="#br0" timeOffset="171265.5668">12986 11543 1058 0,'0'0'122'0,"0"0"10"16,0 0-37-16,0 0-29 15,0 0-38-15,0 0-5 0,-7-10-18 16,7 10-3-16,0 0-2 15,0 0 4-15,0 0-4 16,6 0 1-16,4 0-1 16,0-7 9-16,-1 1-9 15,-3 0 6-15,-5 6-3 16,-1 0-3-16,0 0 1 16,0 0-1-16,-10 9 0 15,-5 11-1-15,0 2 2 16,5-2 3-16,5-1-3 15,5-8-1-15,0 0 0 16,0-4-1-16,17-5-1 16,11-2 0-16,5 0-59 0,-1 0-236 15,-4-5-814 1</inkml:trace>
          <inkml:trace contextRef="#ctx0" brushRef="#br0" timeOffset="245278.4397">12947 11595 333 0,'0'0'575'16,"0"0"-537"-16,0 0-11 16,0 0 117-16,0 0-35 15,0 0-44-15,-18 84-25 16,24-74-15-16,8 0-9 15,2-7 6-15,-1-3-4 16,1 0-1-16,-4-6-7 16,-1-8-8-16,-4-1 10 15,-7-1-12-15,0 5-14 0,-1 3-22 16,-19 8-94 0,-5 0-203-16,-6 7-554 0</inkml:trace>
          <inkml:trace contextRef="#ctx0" brushRef="#br0" timeOffset="259949.8943">13057 11646 364 0,'0'0'85'0,"0"0"-34"0,0 0 43 16,0 0 61-16,0 0-54 15,0 0 13-15,0 0-30 16,12-45-7-16,-12 39-15 15,0 1 2-15,0 4-6 16,0-3-26-16,0 3-9 16,-4-1 0-16,1 2-23 15,-2 0 10-15,-1 0-6 16,-1 0-2-16,0 3-1 16,-1 5-1-16,-2 4 0 15,2 1 1-15,1 4 2 0,2-2-1 16,1 3 1-1,0 0-1-15,4 0 4 0,0-1-5 16,0-3-1-16,8-2 2 16,4-2 5-16,3-3-4 15,0-3 1-15,0-1-2 16,-2-3-1-16,-3 0 4 16,-2 0-3-16,-5-3 2 15,-3-7-2-15,0-1 3 16,-7-1-5-16,-10-2-2 15,-2 1 0-15,3 1 2 16,-4 2 0-16,5 3-1 0,2 4 2 16,4 0-1-1,4 3 0-15,4 0-2 0,1 0 1 16,0 0-3-16,0 0 1 16,0 11 3-16,3 1 1 15,9 2-1-15,6-1-14 16,0 0-117-16,3-5-142 15,-2-1-360-15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02:59.41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20593 2582 702 0,'0'0'425'16,"0"0"-378"-16,0 0-16 15,0 0 26-15,0 0-25 0,0 0-26 16,0 0-1-16,0 0 3 16,-2 47 29-16,2-16-29 15,0 3 1-15,0 5-2 16,0 0 16-16,0 2-20 15,0-7 1-15,0-1-3 16,0-6 8-16,0-5-9 16,0-7-1-16,2-8 1 15,-2-2 3-15,1-5 3 16,-1 0 6-16,0 0 19 16,0-15 23-16,0-9-34 15,0-8-12-15,0-6-5 16,0-4 1-16,-3-6 0 0,-3-2 1 15,-1 0-5 1,3 2 1-16,2 4-2 0,2 4-7 16,0-1 8-16,3 4 0 15,13 1-12-15,7 5-1 16,1 7 4-16,7 6 9 16,1 6 0-16,2 3 0 15,-6 8 0-15,-2 1-1 16,-3 1-3-16,0 16 3 15,-7 12-6-15,-1 4 6 16,-7 6 0-16,-5 2 1 16,-3 0 0-16,0 1-3 15,-16-6 6-15,-6-2 0 16,-3-6-3-16,-5-3 0 0,-3-2-4 16,-3-2-8-16,0-4-142 15,-4-8-293-15</inkml:trace>
  <inkml:trace contextRef="#ctx0" brushRef="#br0" timeOffset="5683.8152">20174 2914 779 0,'0'0'115'0,"0"0"-97"16,0 0 39-16,0 0 72 16,0 0-38-16,0 0-14 0,0 0 8 15,0 0-40-15,-25 3-1 16,22-6-1-16,0-6-38 16,-2-8 21-16,2-5-22 15,0-2-3-15,3-3 0 16,0-3 2-16,0-3 0 15,3-1-2-15,9-2-1 16,3 2-3-16,0 6 3 16,0 6 0-16,-2 8 0 15,-2 8-8-15,1 4 8 16,-2 2-4-16,5 5-6 16,1 12 8-16,2 5-2 0,-3 2 4 15,0-1 1-15,-6-2 0 16,-3-3 0-16,-3-3-2 15,-1-3 2-15,-1-3 1 16,-1-4-2-16,0-2 0 16,0-1 0-16,2-2 2 15,0 0 3-15,0 0-5 16,1 0-2-16,4 0-14 16,6 8-2-16,3 1 18 15,4 4 0-15,2 1-3 16,6-1 3-16,3 3 0 15,8 1-3-15,4 0-1 16,6-1-136-16,-4-7-235 16</inkml:trace>
  <inkml:trace contextRef="#ctx0" brushRef="#br0" timeOffset="11216.1685">17186 4969 749 0,'0'0'98'0,"0"0"-64"16,0 0 39-16,0 0 15 0,0 0-10 16,0 0-23-1,0 0-13-15,32 0-11 0,-8 1 2 16,1-1-23-16,2 0 1 16,3 1 12-16,1-1-10 15,2 0 7-15,5 0-10 16,-3 0-8-16,-1 2 3 15,0-2 2-15,-2 0-7 16,-1 0 9-16,-1 0-6 16,-5 0-2-16,-2 0-1 15,-2 0 5-15,-7 0-10 16,-2 0 5-16,-6 0 0 16,-1 0-2-16,-3 0 7 15,-2 0-2-15,0 0-3 0,0 0 2 16,0 0-6-16,0 0 5 15,0 0-3-15,0 0 2 16,0 0-16-16,2 0-10 16,0 3-56-16,1 4-6 15,0-1-59-15,-3-2-95 16,0-1-375-16</inkml:trace>
  <inkml:trace contextRef="#ctx0" brushRef="#br0" timeOffset="14449.1372">12907 1272 601 0,'0'0'70'15,"0"0"-38"-15,0 0 42 0,0 0 19 16,0 0-7-16,0 0-28 15,0 0-14-15,-2 0-22 16,2 0-22-16,-1 0-4 16,-5 0-147-16,-3-5-595 15</inkml:trace>
  <inkml:trace contextRef="#ctx0" brushRef="#br0" timeOffset="15000.2722">12999 1026 903 0,'0'0'63'0,"0"0"-34"16,0 0-4-16,0 0 29 15,0 0-25-15,0 0 26 16,0 58 1-16,0-22-18 16,0 4-16-16,2 1 3 15,1-2-4-15,-2-7-8 16,4-6 2-16,-4-11-12 16,1-8 4-16,-1-5 13 0,-1-2 7 15,0 0 5 1,0-3 12-16,0-15-14 0,0-6-18 15,-6-4-12-15,-1-3 6 16,4-5-11-16,0-2 6 16,-1-4-2-16,4-4-4 15,0 0 3-15,7 5-32 16,11 2 14-16,7 9 10 16,5 7-14-16,6 2-2 15,-3 9-4-15,-5 3 27 16,-4 7-9-16,-8 2 2 15,1 0 4-15,-3 10 4 16,-2 10-3-16,-4 4 5 16,-6 5 0-16,-2 2 0 15,-3 0-5-15,-16 0 5 0,0-1 9 16,1-5-8-16,11-7-2 16,7-10-49-16,10-8-210 15,23-6-65-15</inkml:trace>
  <inkml:trace contextRef="#ctx0" brushRef="#br0" timeOffset="15568.8265">13694 920 975 0,'0'0'52'0,"0"0"2"15,0 0 31-15,0 0-37 16,0 0-14-16,-83 17 8 16,64-2-21-16,-1 6 1 15,-1 4-5-15,2 0 1 16,4 0 1-16,5-2-1 16,4-6-14-16,6-3 1 15,0-4-3-15,2-5-2 16,18-3 0-16,5-2 4 15,5 0-1-15,0-14-3 16,-2-6-4-16,-5 0-20 16,-5-1 8-16,-6 2-12 0,-4 0 26 15,-3 5 1-15,-4 3 1 16,-1 8 3-16,0 1 8 16,0 2 20-16,0 0-21 15,0 0-9-15,0 0-2 16,0 17-7-16,0 10 8 15,0 9 14-15,0 0-10 16,0 1 14-16,-4-1-9 16,-5-2-5-16,0 0 11 15,-3 2-14-15,-4-3 5 16,-4 4-6-16,1-6 1 16,3-4 2-16,4-10-3 0,7-10 1 15,5-7-1-15,0 0 0 16,6-21-6-16,19-15 5 15,13-6-8-15,11-1-6 16,6 2-38-16,5 7-64 16,1 5-132-16,-6 5-133 15</inkml:trace>
  <inkml:trace contextRef="#ctx0" brushRef="#br0" timeOffset="19383.1969">12318 1355 967 0,'0'0'130'0,"0"0"-71"0,0 0 13 16,0 0 12-16,0 0-24 15,0 0-9-15,0 0-21 16,0 0 1-16,-12 0-16 16,12-2 15-16,0-7-14 15,0-5-2-15,1-6-9 16,7-5-5-16,3-1 2 16,3-4-3-16,7 2 2 15,2-2-2-15,2 7-3 16,2 4 3-16,-2 9 1 15,-3 7-8-15,-2 3 8 0,-1 5-7 16,-1 18 2 0,-2 7 3-16,-2 5-6 0,-5 3 8 15,-5 0 0-15,-4-4 5 16,0-6-5-16,0-5 0 16,0-6 0-16,0-9 1 15,0-3 1-15,0-5-2 16,0 0 0-16,0 0-8 15,0-12-12-15,11-3 6 16,7-2-15-16,2 5 28 16,5 7-4-16,0 5 2 15,3 0 3-15,2 0-8 16,6 5 8-16,8 4-2 16,4 2 7-16,9-1-10 0,6-4-97 15,-5-6-508-15</inkml:trace>
  <inkml:trace contextRef="#ctx0" brushRef="#br0" timeOffset="28517.5362">5676 10021 430 0,'0'0'75'0,"0"0"-28"0,0 0 50 16,0 0 3-16,0 0-31 16,0 0-3-16,0 0-15 15,0-5-16-15,0 5 0 16,0 0 5-16,0 0-3 16,0 0 1-16,0 0-16 15,0 0 9-15,0 0 4 16,0 0-11-16,0 0-3 0,0-2 0 15,0 2-13-15,0 0-3 16,0 0-4-16,7 0 1 16,7 0 9-16,2 0 3 15,2 0-8-15,6 0 6 16,1 0-8-16,0-3-4 16,2-7 0-16,-4-1-111 15,-2 1-148-15,-9-3-248 16</inkml:trace>
  <inkml:trace contextRef="#ctx0" brushRef="#br0" timeOffset="31461.4563">19143 5276 704 0,'0'0'299'16,"0"0"-184"-16,0 0-84 16,0 0-11-16,0 0-9 15,0 0 110-15,0 104-42 16,0-59-48-16,0 6-3 0,0-2-8 15,0-3-20-15,2-7 1 16,11-9-1-16,1-9 0 16,6-5-26-16,6-14-136 15,-1-2-113-15,7-16-296 16</inkml:trace>
  <inkml:trace contextRef="#ctx0" brushRef="#br0" timeOffset="31650.7756">19570 5392 558 0,'0'0'433'16,"0"0"-342"-16,0 0-69 15,0 0-11-15,0 0 36 0,0 0 29 16,0 75-53-16,0-42-11 16,0-2-8-16,-3-3-2 15,-3-6-2-15,-6-7-70 16,0-8-147-16,0-7-124 15</inkml:trace>
  <inkml:trace contextRef="#ctx0" brushRef="#br0" timeOffset="31769.1987">19504 5537 610 0,'0'0'220'0,"0"0"-48"16,0 0-88-16,0 0 17 16,109-48-64-16,-70 43-28 15,4-1-4-15,5 0-5 0,-4-5-22 16,-3-4-338-16</inkml:trace>
  <inkml:trace contextRef="#ctx0" brushRef="#br0" timeOffset="31972.7737">20052 5266 855 0,'0'0'202'16,"0"0"-194"-16,0 0 44 15,0 0 83-15,1 102-86 16,-8-61 3-16,-1 0-31 16,-2 1-16-16,7-4-1 15,0-6-4-15,1-6-16 16,2-12-205-16,0-10-261 0</inkml:trace>
  <inkml:trace contextRef="#ctx0" brushRef="#br0" timeOffset="32153.1941">19938 5464 972 0,'0'0'163'0,"0"0"-99"16,0 0-33-16,0 0 39 16,0 0 20-16,0 0-63 15,108-2-14-15,-65 2-12 16,6-1-2-16,-2-15-117 0,-6-4-237 15</inkml:trace>
  <inkml:trace contextRef="#ctx0" brushRef="#br0" timeOffset="32399.79">20626 5141 918 0,'0'0'188'0,"0"0"-168"16,0 0 11-16,-8 80 64 15,4-40 5-15,-3 4-48 0,-1 3-16 16,0-2-26 0,-3-6-8-16,3-5 6 0,1-8-8 15,-4-9-43-15,-3-9-101 16,1-8-110-16,-4 0-239 15</inkml:trace>
  <inkml:trace contextRef="#ctx0" brushRef="#br0" timeOffset="32542.0426">20474 5372 664 0,'0'0'182'16,"0"0"-4"-16,0 0-116 16,0 0 37-16,0 0-4 15,80-23-13-15,-38 23-41 0,3 0-37 16,4 0-1-1,-8 0-3-15,-3 0-118 0,-10-10-302 16</inkml:trace>
  <inkml:trace contextRef="#ctx0" brushRef="#br0" timeOffset="32753.9596">21082 5184 636 0,'0'0'422'15,"0"0"-303"-15,0 0-67 16,0 0 8-16,0 0 8 16,0 0 26-16,18 97-69 15,-18-54 3-15,0-1-25 16,-4-5-1-16,-7-4-2 0,-1-4-8 16,-6-7-75-16,-5-9-154 15,1-7-272-15</inkml:trace>
  <inkml:trace contextRef="#ctx0" brushRef="#br0" timeOffset="32887.1876">21002 5406 981 0,'0'0'100'16,"0"0"-84"-16,0 0 36 16,0 0-9-16,103 0-29 15,-69 0-14-15,-3 0-36 16,1-6-373-16</inkml:trace>
  <inkml:trace contextRef="#ctx0" brushRef="#br0" timeOffset="33095.8141">21653 5179 1065 0,'0'0'144'16,"0"0"-20"-16,0 0-76 15,0 0-31-15,0 0 60 16,5 95-39-16,10-49-10 16,3 4-1-16,3 1-27 15,-5 2 1-15,-4-2-1 0,-11 0-62 16,-1-7-198-16</inkml:trace>
  <inkml:trace contextRef="#ctx0" brushRef="#br0" timeOffset="36651.845">19234 5461 589 0,'0'0'183'15,"0"0"-134"-15,0 0-49 0,0 0 0 16,0 0 53-16,0 0 42 16,139 30 3-16,-45-26-8 15,31-3-39-15,20-1-28 16,16 0-12-16,24 0-7 16,12-1 8-16,10-12-12 15,7-2 0-15,-7-2-1 16,-14 1 1-16,-16-2 0 15,-18-6-1-15,-23 2 3 16,-15-2-4-16,-17 0-1 16,-20 2 3-16,-13 3-2 15,-20 4 2-15,-19 3-4 16,-21 1 3-16,-11 5-11 0,-41 1-45 16,-36 5 26-16,-39 0-15 15,-40 20-35-15,-36 9 0 16,-28 8 63-16,-23 6 3 15,-6 3 15-15,-8 6 2 16,11 2 3-16,21-2 9 16,35-5-9-16,49-13 7 15,53-17 31-15,55-9 15 16,43-8-26-16,72-11-7 16,51-20-11-16,53-7-14 15,37-8 0-15,24 0-12 16,16 8-131-16,-12 3-24 0,-19 9-151 15</inkml:trace>
  <inkml:trace contextRef="#ctx0" brushRef="#br0" timeOffset="47318.2005">20924 14541 559 0,'0'0'140'16,"0"0"-29"-16,0 0-44 0,0 0 35 16,0 0-15-16,0 0-6 15,0 0-20-15,0 0-28 16,-18-29 4-16,20 29-22 16,22 0 2-16,18-3 22 15,19 3-7-15,16-2-3 16,13 2-10-16,4 0-11 15,1 0 14-15,-4 0-15 16,-11 0-3-16,-14 0-4 16,-14 0 2-16,-10 0-5 15,-6 0 3-15,-6 0 0 16,-5 0 4-16,-4 0-4 0,-9 0 0 16,-6 0 0-16,-3 0 1 15,-3 0-2-15,0 0-12 16,0 5-6-16,0 0 5 15,-12 4-17-15,-7 5-66 16,-4 0-48-16,-4-1-150 16,-2-4-287-16</inkml:trace>
  <inkml:trace contextRef="#ctx0" brushRef="#br0" timeOffset="56488.9914">5388 17548 522 0,'0'0'223'0,"0"0"-138"0,0 0-72 15,0 0 10-15,0 0 36 16,0 0 13-16,0 0-26 15,-15 6-34-15,30-2 9 16,12 3 29-16,7-2-11 16,8-2-4-16,15-3-11 15,4 0-2-15,2 0 0 16,5 0-16-16,-6 0 5 16,-2-5-11-16,-6 1 0 15,-3-1 4-15,-8 2-3 16,-3-2 1-16,-4 2-2 15,-6-3 0-15,-8 5 0 0,-7 0 0 16,-6 1-2-16,-3 0 2 16,-6-1 0-16,1 1 2 15,1 0-8-15,-1 0-14 16,1 0-41-16,-1 0-68 16,2 0-68-16,-3 0-82 15</inkml:trace>
  <inkml:trace contextRef="#ctx0" brushRef="#br0" timeOffset="58150.6328">17161 4988 569 0,'0'0'33'0,"0"0"45"16,0 0-11-16,0 0-2 15,0 0-5-15,0 0 38 16,-27-22-15-16,27 22-52 15,0 0-19-15,13 0-11 16,17 10 5-16,16 2 29 16,13-2-10-16,5-2-3 15,5-1-8-15,3-3-8 0,-1-1 4 16,0-1-10-16,-1-2 0 16,-4 0-1-16,-12 0-5 15,-5 0-3-15,-9 0-70 16,-8 0-135-16,-5 0-203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04:18.02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8489 8913 609 0,'0'0'123'0,"0"0"-67"15,0 0 2-15,0 0 29 16,0 0 20-16,0 0-9 16,0 0-21-16,0 0-20 15,0 0-25-15,0 0-32 0,0 0 0 16,0 0-3-16,0 4 2 15,6 2-5-15,13 3 6 16,8 1 0-16,10-2 5 16,8 1-5-16,4-4 10 15,8-2-10-15,7-1 0 16,0-2-3-16,1 0 11 16,-3 0-13-16,2 0 11 15,-1-5-11-15,1-2 8 16,0 0-3-16,-1 1 0 15,-8-2-1-15,-10 4 1 16,-10 0-5-16,-9 3 1 16,-8 1 1-16,-8 0 3 0,-4 0-7 15,-3-2-9-15,0 0-44 16,-2 2-53-16,-1-1-56 16,0-2-92-16</inkml:trace>
  <inkml:trace contextRef="#ctx0" brushRef="#br0" timeOffset="23160.8446">20049 8201 679 0,'0'0'89'0,"0"0"-62"16,0 0 34-16,0 0 18 15,0 0 13-15,0 0-30 16,0 0 11-16,-32-11-23 16,32 11-33-16,0 0-12 15,0 0-5-15,8 0 3 16,16 0-3-16,11 0 17 15,10 1-16-15,12-1 1 16,4 0 5-16,-3 0-6 0,-1 0-2 16,-3 0-1-1,-4-1 2-15,-6-4 0 0,-1-1-5 16,-11 4-12 0,-3 1-101-16,-7 1-93 0,-4-5-113 15</inkml:trace>
  <inkml:trace contextRef="#ctx0" brushRef="#br0" timeOffset="69440.7068">1992 15867 229 0,'0'0'23'0,"0"0"2"15,0 0 0-15,0 0 6 0,0 0 20 16,0 0-7-16,0 0-29 16,0 0-4-16,-5 0-10 15,5 0 16-15,0 0 7 16,0 0-6-16,0 0-7 16,0 0 12-16,8 0-17 15,2 2 3-15,0-1-2 16,3 1 4-16,7 1 7 15,1-1-6-15,5-2 2 16,-1 2-4-16,6-2 17 16,-1 0-14-16,0 0-3 15,3 0-5-15,0 0 1 16,-5 0-2-16,0 0-1 0,-4 0-3 16,3 0 0-16,-8 0-2 15,2 0 4-15,-3 0-1 16,-1 0 4-16,2 0-5 15,-3 0-3-15,-1 0 3 16,0 0 0-16,-3 0 6 16,-1 0-6-16,-1 0 2 15,-1 0-2-15,1 0 2 16,-1 0-2-16,2 0-5 16,-4 0 4-16,0 0-1 15,1 1 2-15,-2 3 1 16,3 3-1-16,1-1 0 0,-2 0-3 15,-1-1-1 1,-5 0-84-16,-2-5-195 0</inkml:trace>
  <inkml:trace contextRef="#ctx0" brushRef="#br0" timeOffset="79530.1922">9148 13989 503 0,'0'0'51'15,"0"0"17"-15,0 0 3 16,0 0-42-16,0 0 32 15,0 0 22-15,0 0-42 16,0 0-20-16,-16-17-17 16,16 17-1-16,0 0-3 15,1 10 6-15,11 9 37 16,-1 8-13-16,3 7 12 16,0 7 7-16,4 6-22 0,-2 3 5 15,0-1-4-15,-2 1-8 16,-1-4-4-16,-5 0-6 15,-1 0-6-15,-2 0 12 16,-5 0-14-16,0 3 0 16,0-4-2-16,-2 2 2 15,-16 0 1-15,-9 2-3 16,-5 2-1-16,-8-1-7 16,-6-1-47-16,-4-3-61 15,-3-4-87-15,-7-6-128 16</inkml:trace>
  <inkml:trace contextRef="#ctx0" brushRef="#br0" timeOffset="80596.7082">3280 13016 673 0,'0'0'50'15,"0"0"-27"-15,0 0-2 16,0 0 14-16,0 0 8 15,-101 46 28-15,77-13-8 16,-2 6-15-16,-2 9-3 16,0 6 2-16,1 3-26 15,3 5 12-15,2 2-2 16,10 5 5-16,3 1-8 0,5 3-3 16,4 3 0-1,4-1-20-15,17-2 1 0,6-6 2 16,6-7-3-16,5-6-6 15,12-7 1-15,12-8-4 16,19-12-5-16,21-14-36 16,30-13-68-16,24-13-224 15,25-31-386-15</inkml:trace>
  <inkml:trace contextRef="#ctx0" brushRef="#br0" timeOffset="99369.4142">472 14403 559 0,'0'0'111'16,"0"0"-26"-16,0 0-14 0,0 0 50 16,0 0-20-16,0 0-23 15,0 0-34-15,0 0-12 16,-21-29-24-16,24 24-4 15,15 0-2-15,8-2-2 16,4 2 0-16,0 0 0 16,3 3-3-16,-3 2 0 15,-5 0-61-15,-4 0-116 16,-6 5-37-16,-12 6-163 16</inkml:trace>
  <inkml:trace contextRef="#ctx0" brushRef="#br0" timeOffset="99612.121">494 14616 540 0,'0'0'28'0,"0"0"-20"0,0 0 26 15,0 0 25-15,0 0 24 16,0 0-23-16,81 13-30 15,-56-13-10-15,5-11-7 16,-2-3-10-16,-1-1-3 16,-2-2-3-16,-8-1-140 15,-7-2-211-15</inkml:trace>
  <inkml:trace contextRef="#ctx0" brushRef="#br0" timeOffset="99927.5148">519 14113 494 0,'0'0'156'16,"0"0"-27"-16,0 0-72 15,0 0 4-15,0 0-36 0,0 0-17 16,11-37-5-1,23 37-3-15,4 3 3 0,6 19 1 16,-8 6-4-16,1 5 5 16,-4 5-5-16,-6 1 1 15,-2 1-1-15,-7 1-1 16,-9-3-4-16,-6 2 5 16,-3 1 5-16,-3 0-3 15,-19 2 1-15,-8-1-2 16,-6 1-1-16,0-3-85 15,-5-4-108-15</inkml:trace>
  <inkml:trace contextRef="#ctx0" brushRef="#br0" timeOffset="123696.034">318 14393 601 0,'0'0'56'0,"0"0"-14"15,0 0 30-15,0 0 14 16,0 0 13-16,0 0-42 15,0 0-6-15,-33 0-34 16,33 0-13-16,0 0 0 0,6 0 0 16,9 0 1-1,3-2-5-15,6-5 4 0,0 3-3 16,10-1-1-16,-1-1 2 16,4 1-2-16,-1-1 1 15,-3 0 0-15,4 1-2 16,-4-1 1-16,-2 0-5 15,-4 1-145-15,-7 0-124 16</inkml:trace>
  <inkml:trace contextRef="#ctx0" brushRef="#br0" timeOffset="123997.042">370 14604 505 0,'0'0'81'16,"0"0"-77"-16,0 0 6 15,0 0-2-15,0 0 86 16,0 0 20-16,58 5-37 15,-25-5-3-15,6-2-25 0,0-9-19 16,-3 2-16 0,-1-3-5-16,-2-1-7 0,1 2-1 15,-5-3-1-15,-4 0-7 16,-7-2-159-16,-5-4-138 16</inkml:trace>
  <inkml:trace contextRef="#ctx0" brushRef="#br0" timeOffset="124394.3769">512 14091 718 0,'0'0'57'15,"0"0"-5"-15,0 0-11 16,0 0 7-16,0 0-3 16,0 0-24-16,28-5-21 15,7 5 7-15,8 10 12 16,-3 1-18-16,5 4 5 16,-5 5 5-16,-4 1-11 15,0 4 0-15,-8 5 1 16,-7 1 0-16,-6 3 0 15,-11 4-1-15,-4 5-3 16,-10 4 1-16,-14 6 4 0,-9 2 1 16,-4-1 2-1,6-2-4-15,-1-6 8 0,4-5-9 16,3-2 6-16,2 3-6 16,2-6 0-16,-5-2-397 15</inkml:trace>
  <inkml:trace contextRef="#ctx0" brushRef="#br0" timeOffset="133429.0672">315 14596 458 0,'0'0'56'0,"0"0"-14"16,0 0-12-16,0 0 15 15,0 0 4-15,0 0 55 16,0 0-82-16,0 0-10 16,-16-4-6-16,16 4-5 15,0 0 2-15,0 0-1 16,0 0 7-16,0 0-9 15,0 0 3-15,7 0 39 16,5 7 13-16,7-2-19 16,4-2 2-16,5-1 6 15,5-2-32-15,4 0-10 0,-1 0 12 16,0 0-6-16,0 0-8 16,-5-5-3-16,0-1-11 15,-4-1-44-15,-3-1-61 16,-12 1-40-16,-3-1-122 15</inkml:trace>
  <inkml:trace contextRef="#ctx0" brushRef="#br0" timeOffset="133827.514">266 14411 347 0,'0'0'90'16,"0"0"-11"-16,0 0 6 15,0 0-17-15,0 0 2 16,0 0-24-16,-15 0-44 16,15 0 7-16,0 0-5 0,12 0 5 15,7 0 46-15,5 0-6 16,6-3-20-16,4-1-13 16,5-2-5-16,6 1 4 15,1-2-15-15,-1 0 0 16,1 0 0-16,-3-1-9 15,-1 1-13-15,-5 0-59 16,-4 1-64-16,-6 0-102 16,-8-2-178-16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07:08.07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5880 10667 287 0,'0'0'25'0,"0"0"9"0,0 0-14 16,0 0 27-16,0 0-20 15,0 0 41-15,0 0-42 16,0 0 16-16,-49-63-2 15,45 59-22-15,-1 1 11 16,2 0-4-16,3 1-9 16,0 2 3-16,0 0-11 15,0 0 0-15,0 0-8 16,0 0-3-16,0 0 3 16,0 0-4-16,0 0 4 15,13 7 0-15,2 0 4 0,6 1-3 16,4 2-1-16,5 0-6 15,0-1-216-15</inkml:trace>
  <inkml:trace contextRef="#ctx0" brushRef="#br0" timeOffset="1642.8608">15193 8858 414 0,'0'0'130'0,"0"0"-54"16,0 0-4-16,0 0 25 15,0 0 15-15,0 0 19 16,-9-37-44-16,9 35-33 15,0 2 1-15,0 0-15 0,0 0 5 16,0 0-28-16,0 2-5 16,0 15-12-16,0 8 0 15,0 7 27-15,-1 3-11 16,1-1-8-16,0-5 12 16,0-1-20-16,0-6 11 15,0-6-11-15,0-6 1 16,0-4 4-16,0-6-5 15,0 0 0-15,0-3 14 16,0-16-12-16,-7-12 8 16,0-7-10-16,3-7 0 15,3-1-3-15,1-3 4 16,0 4-1-16,0 6 0 0,4 5-2 16,5 7 0-1,4 6 2-15,4 4-1 0,1 5-6 16,1 5 7-16,2 4 0 15,2 3 0-15,-1 0-5 16,-3 7 1-16,-1 8 4 16,-5 6 0-16,-2 7 0 15,-10 1 0-15,-1 3 0 16,-4 2 2-16,-15-3-2 16,-4-1 0-16,5-6-1 15,5-4 9-15,7-8-10 16,6-3 2-16,0-8-70 15,19-1-58-15,13-12-96 0,10-14-204 16</inkml:trace>
  <inkml:trace contextRef="#ctx0" brushRef="#br0" timeOffset="1897.1032">15753 8683 830 0,'0'0'160'16,"0"0"-66"-16,0 0-6 16,0 0-20-16,-82 10-38 15,61 10 7-15,2 8 5 16,7 8-17-16,-1 2 4 16,6 0-8-16,4 2-21 0,3-3 18 15,0-6-18-15,18 0 3 16,7-11-8-16,8-4 11 15,6-10-12-15,5-6-84 16,-1 0-135-16,-5-20-170 16</inkml:trace>
  <inkml:trace contextRef="#ctx0" brushRef="#br0" timeOffset="2277.9831">16087 8740 184 0,'0'0'310'0,"0"0"-227"16,0 0 26-16,0 0 10 16,0 0 25-16,0 0-36 15,-34-18-62-15,34 17 0 16,0 1-29-16,22 0 17 15,3 0 23-15,5 0-21 16,-2 1-13-16,-2 10-14 16,-4 5 2-16,-5 3 8 15,-5 1-15-15,-9 3 10 16,-3 5-5-16,-2-3 3 16,-16 2 0-16,-4-4-11 15,1-4 17-15,3-3-18 0,4-6 2 16,7-5-2-16,6-5 0 15,1 0-45-15,4-11-82 16,18-14-246-16,5-3-15 16</inkml:trace>
  <inkml:trace contextRef="#ctx0" brushRef="#br0" timeOffset="2527.0143">16378 8746 231 0,'0'0'456'16,"0"0"-308"-16,0 0-38 0,0 0 4 15,0 0 26 1,0 0-41-16,0-27-39 0,0 27-43 16,0 0-17-16,-5 13 3 15,-8 6-2-15,-4 7 3 16,0-1 14-16,0 1-14 16,4-1-2-16,4-3 11 15,6-3-13-15,3-3-1 16,0-4 1-16,0-2 0 15,3-5 0-15,16-5-56 16,5 0-73-16,8-5-152 16,0-13-276-16</inkml:trace>
  <inkml:trace contextRef="#ctx0" brushRef="#br0" timeOffset="2813.2727">16648 8726 620 0,'0'0'236'16,"0"0"-140"-16,0 0-10 16,0 0-18-16,0 0-8 15,0 0-12-15,33-2-24 16,1-4 1-16,3 0-17 15,0-1-4-15,-7 3-4 0,-7 1 0 16,-5 1 3-16,-5 2-7 16,-4 0-116-16,-6 0-37 15,-3 7-16-15,0 6-93 16,-12 3-173-16</inkml:trace>
  <inkml:trace contextRef="#ctx0" brushRef="#br0" timeOffset="2999.89">16728 8874 408 0,'0'0'148'16,"0"0"-25"-16,0 0 9 16,0 0 0-16,0 0-37 15,0 0-13-15,-7 15 6 16,22-15-4-16,10 0-16 16,3-3-54-16,5-6 5 15,-2-2-13-15,2 2-5 0,-2-2-2 16,-2 4-103-16,-1-1-117 15,-6-1-200-15</inkml:trace>
  <inkml:trace contextRef="#ctx0" brushRef="#br0" timeOffset="3543.2266">17495 8528 672 0,'0'0'175'16,"0"0"-107"-16,0 0 37 15,0 0-22-15,0 0 3 16,0 0-21-16,-69 60 0 15,47-35-29-15,0 2 16 16,-2 1-29-16,3 2-1 16,2-2 6-16,4 0-16 15,6 0 6-15,3-6-3 16,6 2-12-16,0-4 7 16,0-1-10-16,0-2 0 0,10-3 0 15,2-6 6-15,3-3-6 16,3-5 0-16,1 0 3 15,2-3-3-15,0-10 0 16,-7 1 0-16,-1-2-9 16,-6 0 20-16,-2 2-12 15,-5 0 1-15,0 3-1 16,0 3-2-16,-8 1 3 16,-9 5-7-16,3 0 1 15,1 0 6-15,0 0-3 16,6 0 2-16,4 5-6 15,2 1-27-15,1 0-10 0,0-3-23 16,11-1-36-16,10-2-62 16,2 0-53-16,3-5-210 15</inkml:trace>
  <inkml:trace contextRef="#ctx0" brushRef="#br0" timeOffset="3859.5661">17653 8500 692 0,'0'0'146'0,"0"0"-37"16,0 0-4-16,0 0-15 15,0 0-27-15,87-32-22 16,-64 34 10-16,-1 17-19 15,-3 6-3-15,-4 6 20 16,-4 6-26-16,-6 4 21 16,-5 2-16-16,0 2-1 15,-9 0 8-15,-12-2-22 16,-6 0 7-16,-1-1-20 16,-3-3 4-16,-2 2-4 15,-4 2 0-15,-4-2-125 16,-9-4-206-16</inkml:trace>
  <inkml:trace contextRef="#ctx0" brushRef="#br0" timeOffset="10693.0137">15702 10069 734 0,'0'0'77'0,"0"0"-33"16,0 0-29-16,0 0 18 15,0 0 5-15,0 0 2 16,0 0 8-16,-12 88-5 16,12-57-26-16,0 0 3 15,0-1 5-15,1-2-4 16,1-1 11-16,1-3-15 0,-2-6-2 15,-1-4-9 1,0-5-4-16,0-4 0 0,2-2 1 16,-2-3 4-16,0 0 4 15,0-5 46-15,0-17-6 16,0-6-49-16,0-4 2 16,0-5 7-16,0-1-11 15,0-3 0-15,0 2-6 16,0 5 15-16,8 4-19 15,1 7 10-15,4 6 0 16,-1 2 1-16,4 2-1 16,-2 7 0-16,2-1 1 15,-1 6-1-15,0 1-9 16,-3 0 5-16,0 11 1 0,-2 9 0 16,-5 3-5-16,-4 5 8 15,-1 2 0-15,-1 1 3 16,-14 1-3-16,-2-3 0 15,0-4 0-15,2-6 1 16,1-2-1-16,7-3 1 16,1-8-1-16,3-2 0 15,3-4-26-15,0 0-132 16,6-6-144-16,13-15-249 16</inkml:trace>
  <inkml:trace contextRef="#ctx0" brushRef="#br0" timeOffset="11012.9906">16168 10101 669 0,'0'0'155'16,"0"0"-104"-16,0 0 66 15,0 0-29-15,0 0-14 16,0 0-22-16,-59 5-23 16,47 12-22-16,-2 7 20 15,1 3-18-15,0 1 7 0,1 3 10 16,5-1-10-16,-1 1 7 16,6-3-16-16,2-2-6 15,0-2 1-15,5-5-1 16,10-5 0-16,7-6-1 15,2-8-59-15,3 0-171 16,-3-3-208-16</inkml:trace>
  <inkml:trace contextRef="#ctx0" brushRef="#br0" timeOffset="12678.988">16411 10185 844 0,'0'0'9'0,"0"0"-6"16,0 0 9-16,0 0-9 15,98-28 0-15,-79 28 15 16,1 7-16-16,-5 11 9 16,-6 6-10-16,-8 3 8 15,-1 3 5-15,-6 1 21 0,-17 0 30 16,0-1-6-16,-4-2-21 15,3-6-11 1,5-8-19-16,9-5 3 0,4-7-11 16,6-2 5-16,0-10-11 15,22-14-157-15,6-9-201 16</inkml:trace>
  <inkml:trace contextRef="#ctx0" brushRef="#br0" timeOffset="12896.877">16803 10186 708 0,'0'0'63'16,"0"0"39"-16,0 0 6 0,0 0-33 16,0 0-15-16,-87 62-25 15,80-45-11-15,4 3-18 16,3-3-5-16,0 0 1 15,7-1-1-15,11-4-2 16,2-2-101-16,2-9-235 16</inkml:trace>
  <inkml:trace contextRef="#ctx0" brushRef="#br0" timeOffset="13361.0719">17314 10077 733 0,'0'0'61'0,"0"0"-24"16,0 0 42-16,0 0 19 15,0 0-35-15,0 0-14 16,-19 15-3-16,6 2-5 0,-7 4-14 16,-5 5-13-1,-3-1 4-15,-4 1-10 0,2 0 9 16,2-1 6-16,6-1-15 16,5-2 8-16,7-4-8 15,5-2-3-15,4-4 6 16,1-1-2-16,0 0-2 15,3-5 4-15,13-1-7 16,5-5 19-16,6 0-3 16,3 0-9-16,1-7-2 15,0-5 1-15,-2 3-9 16,-4-2 1-16,-5 3 0 16,-1 0-4-16,-5 4 0 15,-1-1-64-15,-6 5-99 0,-2-1-115 16,-5 1-189-1</inkml:trace>
  <inkml:trace contextRef="#ctx0" brushRef="#br0" timeOffset="15392.7333">17725 10120 483 0,'0'0'102'16,"0"0"-37"-16,0 0 57 15,0 0-6-15,0 0-19 16,0 0 1-16,0 0-26 15,43-53-36-15,-43 50 3 16,0 3 8-16,0 0 7 16,0 0-16-16,0 0-25 0,-3 0 0 15,-16 0-9 1,-4 12 0-16,4 5-4 0,-2 5 2 16,5 0-2-16,4 0 0 15,6-2 0-15,4 0 0 16,2-3 0-16,0-4 1 15,8-1-2-15,7-4 0 16,4-6 1-16,2-2 0 16,1 0 2-16,-1-3 3 15,1-10-5-15,-5-1-9 16,-5-1 7-16,-3-1-14 16,-3 0 10-16,-2 1 6 15,-3-2-2-15,-1 2 2 16,0 3 0-16,0 3 0 0,0 4 0 15,0 3-2-15,0 1 2 16,0 1-2-16,0 0 4 16,0 0-5-16,0 8-8 15,0 11 11-15,0 5 9 16,2 0-8-16,2-1 10 16,1 2-2-16,0-5-8 15,1 0 3-15,-3-6-3 16,4-2 0-16,-1-7 1 15,2-3-4-15,6-2-81 16,0-2-133-16,3-16-255 16</inkml:trace>
  <inkml:trace contextRef="#ctx0" brushRef="#br0" timeOffset="15693.2587">18081 10021 317 0,'0'0'469'15,"0"0"-436"-15,0 0-1 16,0 0 88-16,0 0-11 16,0 0-49-16,75 77 7 15,-66-49-16-15,-3 2-18 0,-6 2-4 16,0-1 5-16,0 3-13 15,-8 3-4-15,-11-1-10 16,-5 4 1-16,-4-3 5 16,-5 2-13-16,-6-1 0 15,-1-3-9-15,-6-2-175 16,-8-3-304-16</inkml:trace>
  <inkml:trace contextRef="#ctx0" brushRef="#br0" timeOffset="19243.1637">15783 11381 658 0,'0'0'135'0,"0"0"-101"15,0 0-33-15,0 0 7 16,0 0-6-16,0 0 17 16,0 0 8-16,0 102-1 15,0-68 10-15,0-3-4 16,0 0-3-16,0-2 17 16,0-4-32-16,1-6-1 15,2-3-3-15,-3-5-9 16,1-6 7-16,-1-1-6 0,0-4 0 15,0 0 20-15,0 0 79 16,0-15-33-16,0-10-60 16,0-8-4-16,0-6-4 15,0-6 0-15,0-3 0 16,3-1-5-16,8 5 3 16,4 12-3-16,0 11-2 15,4 6-2-15,-2 7 8 16,0 5-5-16,-3 3 6 15,-1 0-5-15,-2 0 1 16,-2 14 1-16,0 5 1 16,-5 10 2-16,-1 6-3 15,-3 4 3-15,0 0-1 0,-3-2-1 16,-5-2 2 0,1-7 0-16,4-5 0 0,3-7-1 15,0-6-85-15,15-10-143 16,5 0-178-16</inkml:trace>
  <inkml:trace contextRef="#ctx0" brushRef="#br0" timeOffset="19504.3405">16311 11388 808 0,'0'0'127'0,"0"0"-54"16,0 0 5-16,0 0-15 16,0 0-23-16,-81 26-15 15,74 4-13-15,4 6-10 16,1 1 9-16,2-1-11 16,0-4 0-16,0-4 0 15,14-2 0-15,2-8 0 16,4-4-5-16,5-9-48 15,3-5-171-15,4 0-230 16</inkml:trace>
  <inkml:trace contextRef="#ctx0" brushRef="#br0" timeOffset="19841.9784">16544 11439 827 0,'0'0'127'0,"0"0"-79"15,0 0-9-15,0 0 18 16,0 0-15-16,0 0-31 16,0 0 4-16,85-26-13 15,-68 44-1-15,-3 6 11 16,-9 4-11-16,-5-1 2 0,0 3 14 15,-1-3 10-15,-14-1 9 16,-1-4-10-16,4-5-12 16,4-6-14-16,4-7 2 15,0-3-2-15,4-1 0 16,0-5-11-16,5-16-153 16,12-5-142-16,4 1 43 15,1 1-174-15</inkml:trace>
  <inkml:trace contextRef="#ctx0" brushRef="#br0" timeOffset="20080.7815">16798 11425 503 0,'0'0'187'0,"0"0"-94"15,0 0 37-15,0 0 16 0,0 0-54 16,0 0-11-16,8-29-20 16,-8 29 0-16,-5 0-42 15,-4 11-17-15,-2 9 10 16,-1 4-9-16,2 1-2 15,2 2 3-15,3-4-4 16,1-2 0-16,2-4 3 16,2-5-3-16,0-3 0 15,0-4-1-15,6-3-1 16,14-2-1-16,6-3-68 16,4-19-124-16,0-5-261 15</inkml:trace>
  <inkml:trace contextRef="#ctx0" brushRef="#br0" timeOffset="20306.6989">16996 11351 801 0,'0'0'79'0,"0"0"-33"15,0 0-40-15,0 0 1 16,0 0 5-16,0 0-11 16,89-43 5-16,-65 43-6 0,-2 0-5 15,-6 0-167 1,-7 14-220-16</inkml:trace>
  <inkml:trace contextRef="#ctx0" brushRef="#br0" timeOffset="20463.2354">17115 11554 671 0,'0'0'65'0,"0"0"-52"16,0 0 1-16,0 0 19 15,0 0 79-15,0 0-43 16,28-1-11-16,0-13-52 16,4-4-6-16,1 0-111 15,-2 0-239-15</inkml:trace>
  <inkml:trace contextRef="#ctx0" brushRef="#br0" timeOffset="20942.7854">17512 11394 777 0,'0'0'180'15,"0"0"-57"-15,0 0-18 16,0 0 4-16,0 0-27 15,0 0-27-15,-45-14-28 16,42 14-20-16,0 0-7 16,-3 10 8-16,1 5-2 15,2 2-5-15,2 0-1 0,1 4 0 16,0-3 0-16,0 1 0 16,6-6 0-16,9-2 1 15,1-1-4-15,5-5 4 16,3-4-1-16,3-1 2 15,1 0 0-15,0-4-4 16,-2-10-12-16,-2-2-11 16,-4-4-3-16,-4 1 4 15,-8-2 21-15,-5-4 3 16,-3 1-4-16,0 1 4 16,-14-1 0-16,-3 5-12 15,-2 6 11-15,0 6-1 0,3 4 1 16,4 3-4-16,-1 0 4 15,2 0 0-15,0 8 1 16,3 3-5-16,4 0 1 16,1 1-6-16,3-1 4 15,0-2-98-15,0-4-79 16,7-4-90-16,9-1-313 16</inkml:trace>
  <inkml:trace contextRef="#ctx0" brushRef="#br0" timeOffset="21226.4642">17766 11280 615 0,'0'0'198'0,"0"0"-93"0,0 0-49 16,0 0 51-16,0 0-50 15,0 0-6-15,71-4-13 16,-54 14-21-16,-1 4 4 15,1 4-3-15,-4 1-7 16,-3 3 11-16,-3 4-16 16,-5 2 5-16,-2 3 9 15,0 0-11-15,-15-2 8 16,-5 0-14-16,-7-2 0 16,-2 2 1-16,-9-3 4 15,-6 1-8-15,-5-4-97 16,-1-3-261-16</inkml:trace>
  <inkml:trace contextRef="#ctx0" brushRef="#br0" timeOffset="26811.8525">15829 12722 551 0,'0'0'85'0,"0"0"-56"15,0 0-14-15,0 0-7 16,0 0 40-16,0 0-17 16,0 0-11-16,-31 72-4 15,28-38 7-15,-2 2 22 16,2 3-6-16,3-3-4 15,-3-3-19-15,3-5-2 16,0-8 0-16,0-4-8 16,0-6 2-16,0-6-5 0,0-1-2 15,0-3 21 1,0 0 74-16,0-16-22 0,0-7-66 16,0-8-6-16,0-2 0 15,0 0-4-15,0-1 4 16,0 1-2-16,0 4 0 15,0 0 0-15,12 8-3 16,-1 2 1-16,4 5 2 16,2 5 0-16,1 2-3 15,-3 6 0-15,2 1 3 16,-4 0-1-16,2 10-1 16,-3 8-3-16,1 4 5 15,-5 1-3-15,-5 4 5 16,-3-1-2-16,0 1 0 15,0-4 2-15,-14 2-2 0,-1-5 0 16,0-1 0-16,2-4 1 16,4-5 1-16,4-6-4 15,5-4 0-15,0 0-196 16,13-7-210-16</inkml:trace>
  <inkml:trace contextRef="#ctx0" brushRef="#br0" timeOffset="27092.9336">16257 12803 667 0,'0'0'162'16,"0"0"-56"-16,0 0 4 0,0 0-40 15,0 0-11-15,0 0-24 16,-61-7-27-16,49 25 13 15,1 5-20-15,4 2 0 16,6 2 2-16,1 1 0 16,0 0-4-16,0 0 7 15,4-1-10-15,11-3 8 16,1-2-3-16,4-6 0 16,4-3-2-16,3-6-12 15,-2-7-222-15,-1 0-249 16</inkml:trace>
  <inkml:trace contextRef="#ctx0" brushRef="#br0" timeOffset="27726.8259">16569 12830 739 0,'0'0'88'0,"0"0"-34"0,0 0-25 15,0 0 87-15,0 0-45 16,0 0-30-16,56-38-13 16,-39 38 0-16,-4 0-20 15,0 4 12-15,-3 9-14 16,-3 5 3-16,-5 2 8 15,-2 4-3-15,0-1 14 16,-14 1 14-16,-1-3-23 16,2-2-8-16,1-5-11 15,8-8 0-15,2-4-1 0,2-2 1 16,2 0-19-16,20-8-91 16,8-10-99-16,4-3-104 15,0-2-193-15</inkml:trace>
  <inkml:trace contextRef="#ctx0" brushRef="#br0" timeOffset="27943.2981">16875 12799 110 0,'0'0'373'16,"0"0"-231"-16,0 0-48 15,0 0-13-15,0 0 7 16,0 0 3-16,0 0-36 16,-17-48-10-16,9 48-25 15,0 0-20-15,-1 12 13 16,0 4-13-16,0 2 3 15,0 4-3-15,4 0 1 16,0-2 2-16,3-1-2 0,2-2-1 16,0-4 0-16,0-3 0 15,6-5 0-15,13-3-13 16,4-2-130-16,4-5-206 16</inkml:trace>
  <inkml:trace contextRef="#ctx0" brushRef="#br0" timeOffset="28378.0044">17298 12701 566 0,'0'0'108'15,"0"0"-75"-15,0 0 14 16,0 0 18-16,0 0-19 16,0 0-27-16,7 8 7 15,-17 7 96-15,-8 4-63 16,-6 0-4-16,-1 2-13 16,0-1-24-16,-1 1-2 15,5 0 3-15,2-2-6 16,3 1 6-16,7-1-12 15,1-4-6-15,7 0 6 0,1-4-7 16,0-2 4 0,0-4-3-16,10-2 0 0,8-3 14 15,4 0-8-15,1 0 9 16,2 0-9-16,1-10-4 16,-3 0-3-16,-1 0 0 15,-2 1-2-15,-4 3-20 16,-2 0-129-16,-3 4-96 15,-6-1-239-15</inkml:trace>
  <inkml:trace contextRef="#ctx0" brushRef="#br0" timeOffset="29024.6139">17233 13134 742 0,'0'0'74'16,"0"0"-43"-16,0 0 63 16,0 0 10-16,0 0-52 15,0 0-31-15,37 3 6 16,-12-3-12-16,2 0-8 15,1 0-7-15,-1 0-4 0,-3-5 4 16,-4-4-145-16,-3-1-227 16</inkml:trace>
  <inkml:trace contextRef="#ctx0" brushRef="#br0" timeOffset="29560.9798">17678 12679 577 0,'0'0'87'0,"0"0"-30"16,0 0-1-16,0 0 4 16,0 0-33-16,0 0 1 15,52-17-9-15,-42 26 7 16,2 4-5-16,-2 1 2 16,-2 2-2-16,-1-1 2 15,-4-1 9-15,-3 1-1 16,0-1-10-16,0 0-7 0,-11-1 2 15,-2-4-4-15,1 1 4 16,0-6-6-16,5-1-6 16,1-1 4-16,4-2-4 15,2 0-1-15,0 0 8 16,0 0-10-16,0 3 4 16,2 1-5-16,11 3 1 15,7 2 7-15,2 0 9 16,0-1-16-16,-1 0 12 15,2-2-9-15,2-1 4 16,-1-3-8-16,-5-2-1 16,-1 0 1-16,-4 0 0 15,-3-4-92-15,-5-8-144 16,-4-2-487-16</inkml:trace>
  <inkml:trace contextRef="#ctx0" brushRef="#br0" timeOffset="29944.7836">17983 12566 309 0,'0'0'314'0,"0"0"-251"0,0 0-24 16,0 0 27-16,0 0-9 16,0 0 28-16,46 8-31 15,-28 8-27-15,0 1 14 16,-2 2-6-16,-3 2-8 16,0 3 2-16,-6 2-11 15,-4 3 0-15,-3-2 4 16,0 4 2-16,-3 3-6 15,-12-2-1-15,-6 4-10 16,-4 3-2-16,-2 0-1 16,-4 0-2-16,-2-2-4 15,-3-1 1-15,-4-6-97 0,-6-6-325 16</inkml:trace>
  <inkml:trace contextRef="#ctx0" brushRef="#br0" timeOffset="34059.8254">16035 13905 632 0,'0'0'94'16,"0"0"-63"-16,0 0-13 16,0 0 18-16,0 0-19 15,0 0 20-15,0 0 25 16,0 0 18-16,-33 99-72 0,27-61-1 15,0 1-5-15,2 0 2 16,1-5 11-16,1-5-15 16,2-8 3-16,0-7 4 15,0-7-6-15,0-3 1 16,0-2 1-16,0-2 10 16,0-5 100-16,0-16-76 15,0-7-34-15,0-4-3 16,0-5 6-16,2 0-6 15,4 0 0-15,5 4-1 16,2 2-1-16,6 7-1 16,0 7 3-16,5 5 0 0,0 7-6 15,1 5 3-15,-2 0 2 16,-2 2-3-16,-5 17 3 16,-4 3 1-16,-6 1-2 15,-3 7-1-15,-3-1 3 16,0 3-1-16,-14 0 3 15,-5-1-2-15,-1-4 0 16,1-4 0-16,3-5 0 16,7-9 0-16,4-6-134 15,5-3-65-15,2-12-50 16</inkml:trace>
  <inkml:trace contextRef="#ctx0" brushRef="#br0" timeOffset="34319.781">16503 13955 756 0,'0'0'86'0,"0"0"-48"15,0 0 17-15,0 0-8 16,0 0-8-16,-75 75-7 15,75-51-9-15,0 5-23 16,6 0 15-16,10 1-7 0,-1-4-5 16,8 1-1-16,0-10-2 15,5-4-1 1,3-6-1-16,2-7-183 0,-1 0-161 16</inkml:trace>
  <inkml:trace contextRef="#ctx0" brushRef="#br0" timeOffset="34784.1649">16743 14011 483 0,'0'0'78'0,"0"0"-12"16,0 0 45-16,0 0-27 15,0 0-10-15,0 0-22 16,8-7-16-16,11 3 13 16,6 1-28-16,4 0 3 15,-1 1-12-15,0 2 1 16,-2 0-10-16,-4 0 2 15,-1 3-1-15,-7 6-3 0,-3 6-1 16,-5 2 5 0,-4 4-3-16,-2 1 4 0,0 0 18 15,-3 0 23-15,-10 0-15 16,-4-2-1-16,-1-3-13 16,0-4 2-16,-1 1 1 15,3-5-21-15,2-2 9 16,2-1-7-16,0-2-2 15,5-1 0-15,0-3-4 16,6 0-51-16,1 0-80 16,0-3-144-16,0-10-389 15</inkml:trace>
  <inkml:trace contextRef="#ctx0" brushRef="#br0" timeOffset="35181.7377">17237 13948 603 0,'0'0'104'0,"0"0"-20"16,0 0-21-16,0 0 30 15,-90-2-26-15,71 11-14 16,0 1-5-16,2 3-26 16,2 1-10-16,5 2 16 15,5 1-15-15,1 1 2 16,4 1-8-16,0 3-6 15,2-2 8-15,12-4-6 16,4 1-1-16,3-5 0 16,3-5 0-16,4-3-4 15,2-4-5-15,2 0-249 16,-4-13-334-16</inkml:trace>
  <inkml:trace contextRef="#ctx0" brushRef="#br0" timeOffset="35615.5171">17432 13950 718 0,'0'0'84'16,"0"0"7"-16,0 0 23 15,0 0-24-15,0 0-33 0,0 0-22 16,8-2-25 0,13 2 8-16,1 0-6 0,5 0-9 15,1 0 9-15,1 0-11 16,-3 0 4-16,-3 0-5 16,-5 3-4-16,-3 8 4 15,-5 4 0-15,-5 2-3 16,-5 3-1-16,0 0 8 15,-5 5-4-15,-8-1 3 16,-7 0 1-16,2-1 2 16,-3 1-3-16,1-5 4 15,2-2 24-15,0-3-1 16,4-3-10-16,3-2-6 16,3-4-12-16,5-3 3 15,1-2-3-15,2 0-2 0,0 0-2 16,0 0-147-16,3-9-294 15</inkml:trace>
  <inkml:trace contextRef="#ctx0" brushRef="#br0" timeOffset="35986.9261">17506 14350 718 0,'0'0'73'0,"0"0"-21"16,0 0 80-16,0 0 9 15,0 0-71-15,0 0-48 16,59-10-19-16,-23 0 17 16,6-4-20-16,-1 2 0 15,1-2-5-15,-2-1-4 16,-6-2-249-16,-5 0-306 0</inkml:trace>
  <inkml:trace contextRef="#ctx0" brushRef="#br0" timeOffset="36697.6665">18033 13810 538 0,'0'0'76'15,"0"0"29"-15,0 0-30 16,0 0 3-16,0 0-26 16,0 0-16-16,0 0 0 15,61-51 13-15,-42 47 0 0,-1 1-27 16,1 1 0-16,-4 2-14 15,-3 0-5-15,-2 4-3 16,-6 4 0-16,-3 6 0 16,-1-1 0-16,0 3 1 15,-15 4 6-15,-3-4-1 16,-5 1-3-16,4 0-1 16,3-3 0-16,7-3 0 15,4-3 1-15,5-2-6 16,0-4-1-16,0 3 4 15,0-2 3-15,5-3-3 16,8 1 1-16,2 0 7 0,0 2-8 16,-1-1 0-1,-1 1 5-15,-4 2-5 0,-2 0-5 16,-2 2 2-16,-3 2 1 16,-2 2 2-16,0 2 2 15,0 3 1-15,0 0-3 16,-8 2 2-16,-6 2 3 15,-2-1 3-15,-2 1 3 16,-3-4 19-16,0 0-13 16,2-2-13-16,1-3 10 15,3-4-14-15,0 1 1 16,4-7-3-16,1-1-228 16,4 0-321-16</inkml:trace>
  <inkml:trace contextRef="#ctx0" brushRef="#br0" timeOffset="37260.6358">18424 13655 277 0,'0'0'357'15,"0"0"-321"-15,0 0 19 0,0 0 36 16,0 0-15-16,0 0 14 15,60 42-16-15,-44-18-26 16,-2 3-16-16,-1 4 4 16,-5 0-8-16,-4 5 9 15,-4 1-14-15,0 2-2 16,0 0 0-16,-18 4-11 16,-6 0 10-16,-7 1-12 15,-3 2 0-15,-6 1-3 16,-4-2-2-16,-5 1-6 15,-9 0 2-15,-9-5-305 16</inkml:trace>
  <inkml:trace contextRef="#ctx0" brushRef="#br0" timeOffset="63744.0412">17252 6812 233 0,'0'0'217'16,"0"0"-139"-16,0 0-41 15,0 0 25-15,0 0 22 16,0 0-22-16,0 0-21 16,0 0 8-16,0 0-12 0,-5 0-7 15,5 0 1-15,0 0 5 16,0 0-3-16,0 0-13 15,0 0-14-15,0 0-2 16,0 0-4-16,0 0-5 16,0 0-9-16,3 0 13 15,12 1 1-15,8 0 10 16,7 2-7-16,2-2 3 16,4-1-3-16,6 0-1 15,-1 0-4-15,7 0-91 0,0-8-337 16</inkml:trace>
  <inkml:trace contextRef="#ctx0" brushRef="#br0" timeOffset="85243.6239">17195 6720 421 0,'0'0'95'0,"0"0"-32"16,0 0 2-16,0 0 43 0,0 0-33 15,0 0 3-15,0 0-22 16,0 0 36-16,0 0-36 16,-4-33-21-16,4 32-2 15,0-1 9-15,0 2 3 16,0 0-39-16,0 0 6 15,0 0-12-15,0 0-1 16,0 0-10-16,3 12 11 16,7 3-1-16,2 2 6 15,0 0-1-15,4 0 0 16,1-2 2-16,4-4 0 16,5 0 0-16,3-5 4 0,4-3-4 15,1-3 9-15,3 0-15 16,-1 0 11-16,-1-5-9 15,-6-2 1-15,-2-1 0 16,-6 0-3-16,-6 2 0 16,0-2 0-16,-5 2 9 15,-2 0-8-15,-1 2-1 16,-5 3 0-16,1-2 0 16,-3 3 0-16,4-1-11 15,1-1-6-15,2 2-106 16,3-3-94-16,-4 3-127 15</inkml:trace>
  <inkml:trace contextRef="#ctx0" brushRef="#br0" timeOffset="89076.6165">13478 5554 740 0,'0'0'103'15,"0"0"7"-15,0 0 4 0,0 0-15 16,0 0-36 0,0 0-18-16,0 0-6 0,-31-16-25 15,11 32-5-15,-2 6 4 16,-1 6 0-16,6 2 11 15,2 2-10-15,9 1-2 16,4 1-1-16,2-1-10 16,0 0 7-16,17-7 1 15,4-1-5-15,2-6-1 16,3-8-2-16,-2-7 1 16,-2-4-2-16,-1 0-9 15,-3-6-16-15,-9-8 1 16,-2-3-12-16,-7 2 23 15,0 1 1-15,-10 2-6 16,-8 7 13-16,-2 3-4 0,1 2 7 16,3 0 2-1,4 0-3-15,6 9 1 0,6 4-1 16,0-1-82-16,7 0-123 16,16-5-154-16</inkml:trace>
  <inkml:trace contextRef="#ctx0" brushRef="#br0" timeOffset="90326.7075">14084 5745 506 0,'0'0'108'0,"0"0"3"15,0 0 19-15,0 0-15 16,0 0-1-16,0 0-41 16,-5-43-24-16,-14 43-11 15,-7 2-14-15,1 11 6 16,1 8 6-16,8-2-11 15,6 3-12-15,6-2-2 16,4-1 3-16,2-7-9 16,19-1 6-16,6-7-4 15,5-4-4-15,0 0 1 16,-2-3-1-16,-4-14 4 16,-6 0-7-16,-5-2-5 0,-9 4 5 15,-6-1-7-15,0 1-11 16,-14 4 13-16,-10 3-5 15,-2 5 8-15,2 3 1 16,4 0-1-16,7 0 2 16,7 0-1-16,6 6 2 15,0 5-5-15,0 0 6 16,19-2-2-16,5-1 9 16,8-4-8-16,3-4-1 15,6 0 5-15,-1-3-2 16,3-9-3-16,-6 0 0 15,-8 1 0-15,-10 3 0 16,-8 0 2-16,-5 5 0 0,-6 0-2 16,0 3-1-1,0 0-12-15,-3 0 12 0,-11 0-5 16,2 11 10-16,0 1-4 16,4 1 4-16,3 1-4 15,4 1 1-15,1 2-4 16,0 2 3-16,0 0 0 15,13 0 0-15,0-2 4 16,5-5-4-16,2-6 0 16,2-6 0-16,-1 0 6 15,-2-3-3-15,2-9-1 16,-3-5-2-16,-3 0 4 0,-2-2-4 16,-1-1 0-1,-3 1 3-15,-3 2-7 0,-2 2 8 16,-2 3-4-16,-2 0 0 15,0 6 4-15,0 1-4 16,0 5 0-16,0 0 0 16,0 0-2-16,0 0 2 15,0 2 0-15,3 7 0 16,3 2 2-16,3-2 1 16,4-4-2-16,-1-1 4 15,3-1 0-15,-2-3-2 16,1 0 0-16,3 0-3 15,0-8 7-15,-2-7-1 16,3-2-6-16,-3-3 0 16,-2 0 3-16,-1-2-3 0,-4 3 0 15,-2 2 2-15,-3 5-2 16,-2 7 0-16,-1 0 5 16,0 5 4-16,0 0 2 15,0 0-11-15,0 13 0 16,-7 7 2-16,1 3 1 15,1-2 4-15,4 0-6 16,1-3 0-16,0 0-1 16,0-4 1-16,8-3-1 15,8-6 0-15,4-4-12 16,5-1-46-16,3-3-132 16,-4-11-270-16</inkml:trace>
  <inkml:trace contextRef="#ctx0" brushRef="#br0" timeOffset="91115.7752">15560 5636 1122 0,'0'0'17'0,"0"0"1"16,0 0 41-16,-86 23-4 16,75-7-3-16,8 1-26 15,3-2-8-15,0-3-8 16,16-5-4-16,4-6 6 0,5-1-10 16,4 0 1-1,-2-8-3-15,-5-7-1 0,-4 1-34 16,-10-2-33-16,-8 1 13 15,0 2 27-15,-4 3 8 16,-12 6 19-16,-2 4-5 16,1 0 11-16,4 0-5 15,7 2 3-15,5 4-3 16,1-2 9-16,0-2-5 16,10 1 16-16,11-3 18 15,6 0-11-15,4-3-9 16,1-11-12-16,-1 2-4 15,-1-4-2-15,-7 3-2 16,-6 6 2-16,-8 1 5 16,-6 6-4-16,-3 0-1 0,-1 0-9 15,-20 15 9-15,-5 9 7 16,0 2 6-16,2 4 12 16,7-1-11-16,7-1-10 15,5-3 7-15,5-3-9 16,0-5-1-16,2-5 5 15,13-2-6-15,1-10 4 16,5 0 0-16,0 0-4 16,-1-17-2-16,-3 2-22 15,-6 1-12-15,-5-1 21 16,-6 3-7-16,0 2 12 16,0 3-4-16,-2 5 1 0,-2-1 8 15,1 3-31 1,3 0-89-16,0 0-141 0,3 0-339 15</inkml:trace>
  <inkml:trace contextRef="#ctx0" brushRef="#br0" timeOffset="91380.7966">16273 5538 1040 0,'0'0'60'0,"0"0"1"0,0 0-14 15,0 0-22-15,0 0 60 16,0 0-48-16,0 98-13 16,0-71-4-16,0-2-18 15,0-4-1-15,0-6-2 16,3-4-1-16,12-10-134 15,8-1-209-15,5-6-566 16</inkml:trace>
  <inkml:trace contextRef="#ctx0" brushRef="#br0" timeOffset="91677.7785">16509 5640 961 0,'0'0'92'0,"0"0"44"0,0 0-42 16,0 0-16-16,0 0-18 15,0 0-31-15,-74 69-1 16,74-48-15-16,9-1-9 16,11-4 5-16,7-5-8 15,3-6 5-15,0-5-12 16,1 0-1-16,-4-12-27 16,-9-6 1-16,-6-4 9 15,-9-1 23-15,-3 4-3 16,-3-3 4-16,-18 7 0 15,-6 4 6-15,-3 3-1 0,-3 5-2 16,2 3-2 0,1 0 0-16,5 15-1 0,0 4-25 15,3 0-293-15</inkml:trace>
  <inkml:trace contextRef="#ctx0" brushRef="#br0" timeOffset="96112.193">22432 5486 614 0,'0'0'173'0,"0"0"-138"15,0 0 69-15,0 0 16 16,0 0-12-16,0 0-30 15,0 0-36-15,0 0-4 16,-16-7-19-16,-8 15 7 16,-6 6 9-16,2 6-4 15,0 4-8-15,6 1 3 16,5 1-18-16,11 1 1 16,6 1-9-16,0-2 6 15,22-3-6-15,11-2 0 0,7-6 2 16,5-6-1-1,-2-7 6-15,-6-2-7 0,-8 0-1 16,-12-4-24 0,-7-7 14-16,-10 0 1 0,0-3-2 15,-10 0 3-15,-13 3-12 16,-3 0 17-16,0 6-11 16,5 2 8-16,7 3 7 15,5 0-55-15,4 0-96 16,2 14-85-16,3 0-83 15</inkml:trace>
  <inkml:trace contextRef="#ctx0" brushRef="#br0" timeOffset="96393.6766">22223 5920 791 0,'0'0'82'0,"0"0"64"15,0 0 11-15,0 0-86 16,0 0-13-16,0 0-23 16,14-15-15-16,25 10 7 15,8-1-8-15,5 0-10 16,1-1 7-16,2-2-16 16,-3 1 8-16,0 1-8 15,-4-1 2-15,-5 1-4 16,-7 3 2-16,-9 1-21 0,-9 1-60 15,-8 2-128 1,-10 0-116-16,0 0-361 0</inkml:trace>
  <inkml:trace contextRef="#ctx0" brushRef="#br0" timeOffset="96774.4249">22397 6208 716 0,'0'0'92'0,"0"0"-41"16,0 0 49-16,0 0 6 16,0 0-44-16,0 0-32 15,4 19 40-15,6 3-28 16,-3 0-9-16,0 3 3 16,-4 3-22-16,-3-2 5 15,0 1-4-15,0-7-6 16,0-1-5-16,0-7-2 15,0-1-4-15,4-8-25 0,10-3-106 16,2-5-213-16,3-16-519 16</inkml:trace>
  <inkml:trace contextRef="#ctx0" brushRef="#br0" timeOffset="97126.5763">22656 6321 881 0,'0'0'61'0,"0"0"45"16,0 0 16-16,0 0-44 15,0 0-29-15,0 0-16 16,-64 64-9-16,64-47-12 0,10-3-2 16,7-2-9-1,5-6 3-15,3-3 9 0,2-3-6 16,-3 0-3-16,-2-7-2 15,-8-6-2-15,-8-4 2 16,-3 1-2-16,-3-2-9 16,0 0 2-16,-14 3-4 15,-3 6 5-15,-6 1 5 16,-1 6-8-16,3 2 8 16,2 0-5-16,7 2 6 15,4 6 0-15,5 1-3 16,3-1-24-16,0 1-95 0,13-6-107 15,7-3-103 1</inkml:trace>
  <inkml:trace contextRef="#ctx0" brushRef="#br0" timeOffset="98760.3275">22044 7170 739 0,'0'0'213'0,"0"0"-141"16,0 0 53-16,0 0-55 15,0 0-56-15,0 0-11 0,-8 25 7 16,8 9 29-16,7 5-9 16,-6 1-4-1,-1 4-7-15,0-7-4 0,0-6-3 16,0-7 3-16,0-11-14 15,0-6 2-15,0-7 5 16,0 0-3-16,0-8 23 16,0-17-16-16,0-12-4 15,0-5-11-15,0-5 3 16,0 0-1-16,5 5-2 16,8 7 0-16,2 6 0 15,-1 6 0-15,0 9 3 16,0 5-9-16,1 6 9 0,-2 3-1 15,-1 0 1 1,3 9-1-16,-4 13 1 0,-3 5-5 16,-6 2 5-16,-2 1 3 15,0 0-3-15,-16-2-6 16,-7-1 5-16,2-7 1 16,0 0 0-16,5-9 7 15,7-6-5-15,8-5-4 16,1 0-13-16,8-8-118 15,18-14-301-15,7-7-422 16</inkml:trace>
  <inkml:trace contextRef="#ctx0" brushRef="#br0" timeOffset="98954.7035">22443 7200 758 0,'0'0'187'0,"0"0"-162"0,0 0 27 16,0 0-6-16,0 0-8 15,0 0-7-15,75-10-20 16,-43 10-11-16,-4 0-91 16,-7 0-195-16,-10 0-369 15</inkml:trace>
  <inkml:trace contextRef="#ctx0" brushRef="#br0" timeOffset="99127.9793">22469 7435 432 0,'0'0'151'16,"0"0"-74"-16,0 0 17 16,0 0 44-16,0 0-27 15,0 0-92-15,90-15-9 16,-60 1-10-16,-2-3-179 15,-4-2-445-15</inkml:trace>
  <inkml:trace contextRef="#ctx0" brushRef="#br0" timeOffset="100204.3906">23123 7250 714 0,'0'0'99'0,"0"0"4"16,0 0 56-16,0 0-36 16,0 0-28-16,0 0-34 15,13-47-20-15,-13 47-35 16,0 0-5-16,0 4 5 0,0 5 24 15,-7-1-4-15,4-4-14 16,0-2-1-16,1 0-4 16,2-2-5-16,0 0 0 15,0 0 1-15,0 0-6 16,0 0-58-16,6 0-108 16,11-5-217-16</inkml:trace>
  <inkml:trace contextRef="#ctx0" brushRef="#br0" timeOffset="100660.1841">23615 6900 916 0,'0'0'105'15,"0"0"5"-15,0 0 2 16,0 0-27-16,0 0-31 16,0 0-20-16,0-11-20 15,-6 25-9-15,-11 8 26 16,-3 11-24-16,-2 3 26 16,0 5-21-16,0 5 6 15,4 0 1-15,6-2-4 16,5-3-7-16,5-5-8 15,2-9 5-15,0-3-4 0,15-7-1 16,9-5 6-16,3-8-1 16,3-4-5-16,0 0 0 15,-4-10 0-15,-5-4-20 16,-4-2 6-16,-11 1-1 16,-6 3 6-16,0 1 4 15,-5 2 0-15,-14 2 3 16,-6 1 1-16,-4 6-3 15,2 0-1-15,-3 0 3 16,3 6-15-16,2 9-26 16,1 2-132-16,1-2-324 15</inkml:trace>
  <inkml:trace contextRef="#ctx0" brushRef="#br0" timeOffset="107476.8488">10786 5762 435 0,'0'0'70'16,"0"0"-57"-16,0 0 1 16,0 0 20-16,0 0 2 15,0 0-10-15,0 0-3 16,0 0-15-16,-38 20-8 16,36-8 4-16,2 5 2 15,-2 8 5-15,2 6 10 0,0 5 3 16,0 3 5-16,0 2 10 15,0 1-30-15,6 3 9 16,0-2-1-16,-2 3-11 16,1 0 12-16,0-2-17 15,3-4 6-15,1-1-4 16,2-4-3-16,4-2 0 16,0-1-2-16,2-1-7 15,0-2-130-15,1-2-217 16</inkml:trace>
  <inkml:trace contextRef="#ctx0" brushRef="#br0" timeOffset="110029.0811">17177 6805 589 0,'0'0'0'0,"0"0"-8"16,87 7 0-16,-33-7-63 16,5-16-290-16</inkml:trace>
  <inkml:trace contextRef="#ctx0" brushRef="#br0" timeOffset="119027.5714">22306 8143 596 0,'0'0'217'0,"0"0"-162"16,0 0-35-16,0 0 31 15,0 0 25-15,-83-19-49 16,70 35 5-16,4 5-11 16,4 6-4-16,5 0 3 15,0-2-14-15,1-2 9 16,15-4-6-16,5-5-9 16,3-7 11-16,2-7-8 15,0 0 4-15,1-3 3 16,-3-15-10-16,-7-4 7 15,-7-2-7-15,-6 1 0 16,-4-3 0-16,0 4 4 0,0 3-4 16,-4 5 3-16,2 6 0 15,0 6 7-15,2 2-4 16,0 0-6-16,0 17-1 16,0 9 0-16,0 8 2 15,0 2-1-15,0 1 3 16,0-3 1-16,0-2-4 15,-3-2 4-15,-7-6-8 16,-3-4 4-16,5-4 0 16,-1-5 0-16,5-5 5 15,2-6-1-15,2 0 0 16,0-3 10-16,0-11-13 0,9-3-2 16,8 1 5-1,3-1-5-15,4 0 4 0,-1 3-2 16,1-1-1-16,-1 1-5 15,1 2-1-15,-3-1-118 16,2-3-157-16,-4 1-330 16</inkml:trace>
  <inkml:trace contextRef="#ctx0" brushRef="#br0" timeOffset="119343.6002">22814 8171 768 0,'0'0'28'0,"0"0"-14"0,0 0-7 16,0 0-7-16,0 0-4 16,0 0-14-16,-3 6-16 15,5 8-54-15,-2 3-5 16,0 1-21-16,-4 2 69 15,-5 0 45-15,1-3 34 16,3-1 60-16,5-5-28 16,0-3 8-16,0-4 12 15,19-4-35-15,10 0 4 16,6-7-25-16,8-8-17 16,0-5-13-16,-6-3-98 15,-4-1-351-15</inkml:trace>
  <inkml:trace contextRef="#ctx0" brushRef="#br0" timeOffset="119749.8197">23452 8061 960 0,'0'0'126'0,"0"0"-42"16,0 0 2-16,0 0-7 15,0 0-27-15,0 0-13 16,0-38-1-16,0 38-29 0,0 0 1 16,0 0-10-1,0 0-15-15,0 0 14 0,0 0-49 16,0 0-77-16,3 0-161 15,7-8-317-15</inkml:trace>
  <inkml:trace contextRef="#ctx0" brushRef="#br0" timeOffset="120214.0382">23740 7850 511 0,'0'0'394'16,"0"0"-258"-16,0 0-30 16,0 0 13-16,0 0-70 0,0 0-28 15,-5-3 2-15,-3 20-6 16,-3 4 12-16,5 0-10 16,2 1-12-16,4-1 6 15,0-3-13-15,2-4 4 16,11-4-2-16,2-6 1 15,7-4-2-15,1 0 1 16,2-12 6-16,0-4-8 16,-5-4 10-16,-1 1-10 15,-4 2 3-15,-6 1 1 16,-3 4-8-16,-3 1 2 16,-3 4 2-16,0 2 4 15,0 2 2-15,0 3-6 0,0 0-3 16,0 0 3-1,0 0-5-15,0 13 3 0,0 6 2 16,0 8 12-16,0 4-10 16,0 3 1-16,0 3 3 15,1-1-2-15,4 0-8 16,1-2 3-16,3-4-37 16,-2-5-140-16,-1-3-258 15</inkml:trace>
  <inkml:trace contextRef="#ctx0" brushRef="#br0" timeOffset="131310.5021">17125 6783 505 0,'0'0'292'0,"0"0"-172"16,0 0-59-16,0 0 41 15,0 0 3-15,0 0-48 16,0 0-28-16,-21-9 4 16,21 9-17-16,0 0-15 15,0 0 0-15,12 0-1 16,14 5 11-16,8 0 13 16,8-3-14-16,7 0 0 15,2-2-3-15,4 0-5 16,1-2 7-16,-2-5-8 15,1 2-2-15,-4-2 2 16,-6 3-4-16,-15 3 6 0,-13-1-6 16,-9 1-21-16,-8 1-4 15,0 0 9-15,0 0 19 16,-14 0 0-16,-12 0-12 16,-12 0-5-16,-9 0 13 15,-4 0 0-15,-3 1 4 16,-7 8 2-16,-2 4 1 15,-2-1-5-15,1 1 3 16,7-2-1-16,11-1 0 16,10-3 1-16,12-1-1 15,11-3 1-15,8-2-1 16,5-1 13-16,0 0-2 16,3 0-11-16,20 0 0 15,13 0 14-15,16 0 9 0,12-4-14 16,9-8-7-16,1 0 6 15,4-2-7-15,-2 4 1 16,1-1 0-16,-3 0-2 16,-4 3-60-16,-2 2-98 15,-15-4-139-15,-12 0-177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7:09:23.98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1543 5660 487 0,'0'0'62'0,"0"0"4"15,0 0-10-15,0 0 42 16,0 0 32-16,0 0-97 16,0 0 36-16,-38 1 8 15,38-1-39-15,0 0-15 16,0 2-23-16,0 1-5 16,3 5 5-16,15 3 2 15,6 1 1-15,7 1 2 16,5-4-5-16,9-2 9 15,0-3-6-15,7-2 5 16,0-2-7-16,-1 0 4 16,-6 0-4-16,2-11 5 15,-8 2-2-15,-6-3-3 16,-2 3 3-16,-10 1 2 16,-4 3-6-16,-9 2 1 0,-5 2-1 15,-3 1 3-15,0 0-2 16,0 0 0-16,0 0 6 15,0-1-4-15,0 1 2 16,0 0-5-16,0 0-1 16,0 0-40-16,0 0-180 15,0 0-140-15</inkml:trace>
  <inkml:trace contextRef="#ctx0" brushRef="#br0" timeOffset="1432.4571">5194 5710 527 0,'0'0'251'0,"0"0"-250"16,0 0 11-16,0 0-12 0,0 0 0 15,0 0 1-15,0 0 23 16,30 19 41-16,-4-15-11 16,6 1-15-16,2-5 3 15,1 0-19-15,3 0-1 16,1 0 1-16,1 0-14 16,-2 0 5-16,-4 0-5 15,2-6-7-15,-5 1 2 16,-4-1-3-16,-3 4 2 15,-6-2-3-15,-2 1 0 16,-7 0 5-16,-4 1 1 16,-4 2-1-16,-1 0 5 15,0-3 13-15,0 1 13 16,0 0-25-16,0-1-11 16,0 1-2-16,0 0-4 0,0 2-88 15,0 0-162-15,0-1-258 16</inkml:trace>
  <inkml:trace contextRef="#ctx0" brushRef="#br0" timeOffset="2771.6585">7087 5712 337 0,'0'0'138'0,"0"0"-134"15,0 0 3-15,0 0 14 16,0 0 26-16,0 0 14 16,43 29 12-16,-27-20-27 15,4-2-16-15,-1-2-6 16,5-2 8-16,0-3-7 16,1 0-4-16,-1 0 20 15,2 0-28-15,-3-8-4 16,0 0-7-16,-5 2 4 0,-4 1-3 15,-1 0-3 1,-6 4-2-16,-3-1 2 0,-2 1 0 16,-1 1 1-16,-1 0-4 15,0 0-37-15,0-2-84 16,0 1-283-16</inkml:trace>
  <inkml:trace contextRef="#ctx0" brushRef="#br0" timeOffset="4363.8733">11494 5646 733 0,'0'0'54'0,"0"0"-3"16,0 0-27-16,0 0-13 15,0 0 34-15,0 0 6 16,0 0-17-16,-7 0-5 16,24 0-20-16,6 0 20 15,3 0-3-15,3 0-19 16,3 0 9-16,4 0 5 16,5 0-14-16,3 0 13 15,3 0-17-15,1 0 3 16,1-2 6-16,-2-3-10 0,-3-2 5 15,-5 2-2 1,-8-1-3-16,-4 5 11 0,-9-2-9 16,-6 1 2-16,-6 0 3 15,-4 1-8-15,-1 1 13 16,-1 0 8-16,0 0-5 16,0 0-3-16,0 0-5 15,0 0 7-15,0-2-13 16,0 2 2-16,0 0-5 15,1 0-1-15,1 0-3 16,1 0-6-16,6 0-118 16,-2-1-133-16,1-2-123 15</inkml:trace>
  <inkml:trace contextRef="#ctx0" brushRef="#br0" timeOffset="5460.3722">2346 7179 694 0,'0'0'68'0,"0"0"-29"15,0 0-21-15,0 0 28 16,0 0-20-16,0 0-23 16,8 16 90-16,18-4-21 15,8-3-27-15,8 2-2 16,11-3-34-16,10-2 21 15,10-1 0-15,3-5-16 0,4 0-6 16,0 0 2-16,3-11-7 16,-7 0 4-16,-9-3-7 15,-12 0 0-15,-11 3 3 16,-11 1-1-16,-10 3-2 16,-9 2 0-16,-7 3 1 15,-4 1-3-15,-1 1-1 16,-2 0-22-16,0 0-106 15,0 0-189-15</inkml:trace>
  <inkml:trace contextRef="#ctx0" brushRef="#br0" timeOffset="7459.4524">14991 4732 959 0,'0'0'38'0,"0"0"-30"15,0 0 92-15,0 0-9 16,0 0-23-16,0 0 18 16,-33-5-44-16,31-7-12 15,2-3-19-15,0-5 0 16,0-3 2-16,11-3-9 16,1-2-3-16,7-2 1 15,1 3-2-15,0 6 0 16,1 5 0-16,-4 10 1 0,-1 6 0 15,-2 0-2-15,0 6-17 16,3 13 18 0,-2 6 1-16,-5 4 2 0,-5-2-2 15,-4-1 1-15,-1-4-2 16,0-8 0-16,0-3-2 16,0-7 2-16,0-2 2 15,0-2-2-15,0 0 7 16,1-17-7-16,6-5-3 15,4 0-9-15,0 5 3 16,-2 6 3-16,1 8-3 16,-2 3 3-16,2 0 3 15,4 17-6-15,2 3 9 16,3 6 0-16,5 1 3 16,2-5-1-16,0 2-2 0,9-7 3 15,1-3-9-15,6-6 6 16,-1-8-229-16,-1 0-332 15</inkml:trace>
  <inkml:trace contextRef="#ctx0" brushRef="#br0" timeOffset="7914.6362">15768 4562 706 0,'0'0'91'0,"0"0"-23"16,0 0 47-16,0 0-6 15,0 0-38-15,0 0-29 16,0-6-23-16,-11 20-9 15,-5 9 9-15,-4 11-1 16,4 2 6-16,0 3-9 16,7 0-2-16,4-2 1 15,5-4-7-15,0-6-1 16,21-8-6-16,10-9-8 16,7-6-120-16,-1-4-178 15</inkml:trace>
  <inkml:trace contextRef="#ctx0" brushRef="#br0" timeOffset="8232.9111">16151 4959 516 0,'0'0'78'0,"0"0"-55"16,0 0 72-16,0 0-22 15,0 0 17-15,0 0-7 16,-74 32 0-16,58-20-8 0,0 2-35 16,3-2-2-16,1-2 6 15,7-1-27-15,2-4-7 16,3 0-9-16,0-2-2 15,0-1 1-15,8-2-54 16,7 0-208-16,-3-7-387 16</inkml:trace>
  <inkml:trace contextRef="#ctx0" brushRef="#br0" timeOffset="9393.0327">12200 1167 893 0,'0'0'56'0,"0"0"-23"16,0 0 75-16,0 0 11 15,0 0-30-15,0 0-36 0,0 0-1 16,0 0-3-1,0-7-21-15,0-7 1 0,0-3-27 16,0-7 3-16,6 1-3 16,6 0-2-16,1-4 0 15,4 8 3-15,-2 2-3 16,4 6-6-16,-2 7 5 16,0 4-1-16,1 0 2 15,-1 12-7-15,-1 12-1 16,-2 4 7-16,-4 5 2 15,-7-2 0-15,-3-2-1 16,0-3 0-16,0-8 4 16,-5-6-4-16,0-4 0 15,3-5 0-15,2-3-3 0,0 0 2 16,0-11-7-16,0-6-69 16,6-2 45-16,5 5 19 15,0 7 5-15,1 4 7 16,-1 3-1-16,1 0 1 15,2 10 0-15,6 6 2 16,-2 4 0-16,3-1-1 16,-3 1 0-16,2 0-2 15,-2-7-78-15,-6-4-329 16</inkml:trace>
  <inkml:trace contextRef="#ctx0" brushRef="#br0" timeOffset="9976.1397">12975 1201 833 0,'0'0'74'0,"0"0"-14"16,0 0 32-16,0 0 5 15,0 0-24-15,0 0-50 0,-54-29-8 16,37 37 0-16,-6 11-4 16,2 3 10-16,4 6 3 15,3 2-10-15,8-3 6 16,5 2-8-16,1-3-10 16,0 1 2-16,8-1-3 15,12-6 6-15,0-1-4 16,5-7 2-16,5-1-10 15,1-5-86-15,-1-1-186 16,-3-3-546-16</inkml:trace>
  <inkml:trace contextRef="#ctx0" brushRef="#br0" timeOffset="10344.9483">13046 1651 889 0,'0'0'84'16,"0"0"-20"-16,0 0 14 0,0 0-35 15,0 0-14-15,0 0-22 16,46-25 14-16,-25 25-10 16,-2 1-10-16,-3 13 4 15,-4 5-5-15,-4 6 0 16,-5 6 12-16,-3-1-9 16,-3 1 10-16,-13-5-8 15,-4-5-4-15,1-4 7 16,4-6-7-16,3-11 1 15,6 0-2-15,6-10-140 16,0-16-320-16</inkml:trace>
  <inkml:trace contextRef="#ctx0" brushRef="#br0" timeOffset="10560.8456">13312 1610 888 0,'0'0'93'0,"0"0"-43"16,0 0 65-16,0 0-27 16,-90 66-20-16,85-47-49 15,5 0 0-15,0 2-8 16,2-3-10-16,14 1 8 16,7-5-9-16,3-1-5 15,2-4-111-15,1-8-274 16</inkml:trace>
  <inkml:trace contextRef="#ctx0" brushRef="#br0" timeOffset="11459.9666">13963 1096 926 0,'0'0'69'16,"0"0"-30"-16,0 0 20 16,0 0-38-16,0 0 4 0,0 0 38 15,-13 100-11 1,13-61-23-16,3 2 15 0,3-1-14 16,-1 0-17-16,0-5 1 15,-2-5-5-15,-3-9 9 16,0-7-11-16,0-8 0 15,0-4 7-15,0-2-6 16,0-1 13-16,-5-20 20 16,-7-13-38-16,2-7-3 15,5-7 0-15,2 0-2 16,3 1 0-16,0 3-17 16,0 4-6-16,16 5 5 15,1 11 3-15,0 5 17 16,1 8-10-16,-5 4 3 15,2 5 2-15,-1 2 5 0,0 0-6 16,-2 14-1 0,3 6 4-16,-4 6 1 0,-5 3-3 15,0 0 5-15,-6 0 1 16,0 1 2-16,-6-2-3 16,-6-3 5-16,-2-1-3 15,4-7-2-15,2-3 0 16,7-9-3-16,-1-5-48 15,2-5-162-15,0-20-465 16</inkml:trace>
  <inkml:trace contextRef="#ctx0" brushRef="#br0" timeOffset="11777.5511">14210 877 966 0,'0'0'98'15,"0"0"-78"-15,0 0 19 16,0 0 37-16,0 0-41 16,93-72-13-16,-65 72-4 15,-4 0-8-15,-3 0-10 16,-5 14-1-16,-8 8-10 0,-7 4 11 15,-1 4 2-15,-4-1 1 16,-9-2 1-16,-4-2-4 16,2-7 3-16,6-5-6 15,5-7 3-15,4-6-94 16,0 0-104-16,4-6-70 16</inkml:trace>
  <inkml:trace contextRef="#ctx0" brushRef="#br0" timeOffset="11975.9683">14492 877 719 0,'0'0'109'0,"0"0"-40"15,0 0-7-15,0 0 63 16,0 0-22-16,0 0-40 0,-28 90-4 16,24-64-15-16,1 1-18 15,3-1 5-15,0-3-27 16,0-2 7-16,15-2-11 15,4-4-5-15,2-4-63 16,-2-3-290-16</inkml:trace>
  <inkml:trace contextRef="#ctx0" brushRef="#br0" timeOffset="12198.4271">14794 1424 907 0,'0'0'313'16,"0"0"-278"-16,0 0-12 16,0 0 32-16,0 0-40 15,-8-72-12-15,8 70-3 16,0 1-160-16,0-4-441 15</inkml:trace>
  <inkml:trace contextRef="#ctx0" brushRef="#br0" timeOffset="12926.1326">15310 1182 812 0,'0'0'137'0,"0"0"-57"0,0 0 16 15,0 0-58-15,0 0 23 16,-80 24 3-16,57-1 6 16,5 3-49-16,2 4-7 15,7 0-3-15,5-3-3 16,4-5-7-16,0-8 11 15,14-4-12-15,7-6 1 16,3-4 0-16,3-7 13 16,-1-14-13-16,-1-6 9 0,-5 3-5 15,-3 0-2 1,-8 6 2-16,-5 4 3 0,-2 7-8 16,-2 3 2-16,0 2 21 15,0 2-11-15,0 0-12 16,0 2-14-16,0 19 12 15,-2 13 2-15,-7 9 4 16,0 8-3-16,-1 0 2 16,-1-2 1-16,0-4-4 15,-2-4 4-15,1-7-4 16,-2-4 2-16,-1-6-2 16,1-8 0-16,4-2 3 15,4-11-1-15,-1-3 1 16,4 0 2-16,0-9 5 15,3-11-10-15,0-6-4 0,1 3-14 16,14 0 17 0,-1-2-9-16,6 2 8 0,2 0 1 15,1-1-4-15,1 3-2 16,-3 1-56-16,4 6-33 16,-4-3-88-16,-2 2-197 15</inkml:trace>
  <inkml:trace contextRef="#ctx0" brushRef="#br0" timeOffset="13492.6271">15519 814 958 0,'0'0'101'16,"0"0"-70"-16,0 0 76 15,0 0-16-15,0 0-54 16,0 0-14-16,45-53-15 16,-25 53-1-16,2 0 6 15,-2 3-13-15,-1 13 13 16,0 6-13-16,-5 0 9 0,-6 5 1 16,-5-1-6-16,-3-2-1 15,0 1 21-15,-15-1-11 16,-3-5-3-16,3-2-5 15,3-7-3-15,6-5-4 16,6-3-11-16,0-2-93 16,0-5-58-16,15-15-211 15</inkml:trace>
  <inkml:trace contextRef="#ctx0" brushRef="#br0" timeOffset="14325.9214">15581 1028 276 0,'0'0'530'0,"0"0"-452"16,0 0 97-16,0 0-57 16,0 0-7-16,0 0-17 15,-53-22-59-15,51 6 5 16,2-1-3-16,0-4-18 0,0-1-15 15,5-5-4-15,9 1 10 16,1 1-8-16,3 4-2 16,0 3 0-16,0 5-5 15,-1 3 0-15,0 3 5 16,-1 4-1-16,1 3-2 16,-1 0 4-16,3 0-3 15,1 11 1-15,-3 9-2 16,1 5-2-16,-8 5 3 15,-3 0 4-15,-7 2 14 16,0-2-16-16,-4-2 4 16,-9-2 2-16,-1-7 0 0,1-5-6 15,5-7 6 1,4-5-6-16,4-2 14 0,0-2-13 16,0-16 8-16,3-7-9 15,14-6-13-15,5 3-9 16,2 1-7-16,-1 7 11 15,-2 11 16-15,-1 5 0 16,-3 4-2-16,-4 0 3 16,6 10-3-16,-4 7 4 15,1 1 1-15,-2 0 0 16,-4-2 8-16,2-4-7 16,-3-3-1-16,-1-3 4 15,2-4-5-15,2-2-7 16,6 0-108-16,0-17-267 15</inkml:trace>
  <inkml:trace contextRef="#ctx0" brushRef="#br0" timeOffset="14514.2833">16223 869 948 0,'0'0'203'15,"0"0"-192"-15,0 0 18 16,0 0 42-16,0 0-51 16,97-16-13-16,-69 9-7 15,-2-1-10-15,-1 1-295 0,-7-3-590 16</inkml:trace>
  <inkml:trace contextRef="#ctx0" brushRef="#br0" timeOffset="14825.7489">16564 744 409 0,'0'0'536'16,"0"0"-521"-16,0 0-1 15,0 0 25-15,0 0 51 16,0 0-25-16,88 34 11 0,-77-14-36 15,-1 1 4-15,-7 3-21 16,-3-2 5-16,0-1-6 16,-16-1 7-16,-4 0-5 15,-5-4-12-15,1-3-9 16,3-4 7-16,6-4-8 16,4-4 5-16,9-1-7 15,2-1-23-15,2-17-115 16,18-7-146-16,7-2-182 15</inkml:trace>
  <inkml:trace contextRef="#ctx0" brushRef="#br0" timeOffset="15076.1928">16803 719 479 0,'0'0'403'0,"0"0"-317"15,0 0 86-15,0 0-83 16,0 0-24-16,0 0-18 15,-49 16-13-15,40 2 3 16,0 3-1-16,4 0-19 16,2-1 8-16,3 1-16 15,0-2-5-15,0-1 1 16,11-2-5-16,8-4 4 16,2-3-4-16,6-5 0 15,7-4-13-15,2 0-74 16,1 0-134-16,-6-11-312 15</inkml:trace>
  <inkml:trace contextRef="#ctx0" brushRef="#br0" timeOffset="16436.4274">13535 1417 819 0,'0'0'283'0,"0"0"-237"15,0 0 11-15,0 0 2 16,0 0-26-16,0 0 8 16,7-70-11-16,-5 67-6 0,-2-2-15 15,0 5 4 1,0 0-13-16,0 0-5 0,0 0-11 16,0 5-11-16,0 10 18 15,0 6-103-15,0-4-286 16</inkml:trace>
  <inkml:trace contextRef="#ctx0" brushRef="#br0" timeOffset="26459.5379">7496 6237 529 0,'0'0'89'15,"0"0"29"-15,0 0 1 0,0 0 56 16,0 0-79-16,0 0 2 15,0 0-18-15,0 0-21 16,-3-39-32-16,-1 45-27 16,3 17 6-16,-5 11-4 15,6 2 23-15,-3 1-25 16,3-1 22-16,0-2-18 16,0-6-1-16,3-7-3 15,12-7-2-15,9-9-2 16,9-5-82-16,2-2-136 15,1-21-190-15</inkml:trace>
  <inkml:trace contextRef="#ctx0" brushRef="#br0" timeOffset="26759.9378">7753 6346 360 0,'0'0'429'16,"0"0"-397"-16,0 0 17 15,0 0 88-15,0 0-54 16,-50 71-27-16,50-51-33 15,3-1-9-15,12-5-13 16,4-1 7-16,2-8-8 16,3-2 6-16,0-3 0 15,-3 0-1-15,-2-12-2 16,-4-1-3-16,-8-3 0 16,-7 2 7-16,0 0-4 0,-3 1 1 15,-16 3 5-15,-3 5-1 16,-1 3 6-16,-2 2 1 15,1 3-13-15,8 11-2 16,4 5 1-16,9 2-3 16,3 1 1-16,3 0-46 15,17-3-151-15,6-3-208 16</inkml:trace>
  <inkml:trace contextRef="#ctx0" brushRef="#br0" timeOffset="27192.4925">8180 6556 35 0,'0'0'661'0,"0"0"-585"16,0 0 26-16,0 0 78 16,0 0-61-16,0 0-47 15,-9-56 1-15,-4 48-19 16,1 2-12-16,-6 4-19 16,0 1-1-16,-3 1 4 15,2 0-17-15,-1 6 13 0,-1 10-6 16,2 5-14-16,3 2-2 15,3 6 2-15,9-3 1 16,4-1-3-16,0-2 4 16,12-2-8-16,10-3 3 15,1-2 1-15,4-5 1 16,-6-2 2-16,5-6-6 16,-6 0-12-16,4-3-42 15,-4 0-27-15,-1 0-119 16,-7 0-183-16</inkml:trace>
  <inkml:trace contextRef="#ctx0" brushRef="#br0" timeOffset="28062.715">8353 6677 384 0,'0'0'109'0,"0"0"-28"0,0 0 25 16,0 0-10-16,0 0 6 15,0 0 15-15,3-3-26 16,-3 3-30-16,0 0-12 15,0 0 16-15,0 0-15 16,-3 3-9-16,-12 10-6 16,-1 5-8-16,-4 4-3 15,3 5 2-15,0 6-17 16,1 2 10-16,8 1-14 16,5 0 0-16,3-2-2 15,0-1-3-15,15-5 0 16,8-7 4-16,0-6-1 15,1-8-6-15,0-7 0 16,-3 0-24-16,0-10 1 0,-10-6-11 16,3-1 3-16,-11 2 8 15,-3 2-1-15,0 2 23 16,-3 3-8-16,-12 5-8 16,0 3-9-16,-2 0-36 15,-2 3-52-15,0 10-86 16,-1 6-121-16</inkml:trace>
  <inkml:trace contextRef="#ctx0" brushRef="#br0" timeOffset="31523.7776">9175 6612 455 0,'0'0'166'16,"0"0"-151"-16,0 0 28 15,0 0 20-15,0 0 6 0,0 0-16 16,0 0 9-16,-3 19-4 16,6-19-2-16,4-3 29 15,-1-6-30-15,-1 1-6 16,-3 1 4-16,-2 2 9 16,0 3 1-16,0 0-17 15,0 2-35-15,0 0 15 16,-5 0-26-16,0 0 1 15,-1 0 3-15,2 0 0 16,1 2-8-16,1 0 2 16,2 1-9-16,0-1-25 15,0-2-52-15,8 0-87 16,9-5-51-16,2-13-460 0</inkml:trace>
  <inkml:trace contextRef="#ctx0" brushRef="#br0" timeOffset="31941.9462">9524 6341 928 0,'0'0'78'15,"0"0"36"-15,0 0-10 16,0 0-39-16,0 0-21 0,0 0-33 15,-48 22 4-15,32 2 2 16,1 5-9-16,2 2 10 16,2 1-8-16,7 1-10 15,4-3 14-15,0-4-14 16,0-2 5-16,9-7-9 16,2-2 4-16,6-7-2 15,-2-5-5-15,3-3 14 16,-1 0-14-16,-1-4 3 15,-7-8-52-15,-4 0 31 16,-5 4 4-16,0 1 15 16,-5 3-15-16,-12 3 20 15,-1 1-1-15,0 0 2 16,2 3 0-16,5 4-2 16,7 0-3-16,4-2 5 0,0-2-149 15,16-3-134-15,10 0-407 16</inkml:trace>
  <inkml:trace contextRef="#ctx0" brushRef="#br0" timeOffset="32193.5199">9724 6364 839 0,'0'0'247'0,"0"0"-222"15,0 0 14-15,0 0-39 0,0 0 2 16,0 0 4-16,0 0 39 16,34 89-16-16,-26-53-18 15,-7 3-3-15,-1 0-3 16,-7 1 3-16,-19-4-7 16,-5-2 4-16,-6-4-5 15,-6-7-18-15,-4-6-155 16,-5-7-209-16</inkml:trace>
  <inkml:trace contextRef="#ctx0" brushRef="#br0" timeOffset="32542.8278">8825 6392 831 0,'0'0'68'16,"0"0"16"-16,0 0-9 0,0 0-51 15,0 0-5-15,0 0 7 16,-30 91 10-16,30-59-19 16,3 4-6-16,10 1-8 15,4 1-2-15,3-1 6 16,3-1-5-16,5-5-2 16,2-4-212-16,-4-7-192 15</inkml:trace>
  <inkml:trace contextRef="#ctx0" brushRef="#br0" timeOffset="36042.0104">10130 5891 857 0,'0'0'44'15,"0"0"56"-15,0 0-21 16,0 0 18-16,0 0-20 16,0 0-22-16,-36-34-23 15,32 34-4-15,-1 0-20 16,-5 14-7-16,-3 9 4 15,3 5-5-15,1 4 0 0,5 4 11 16,4-2-9-16,0 1 3 16,9-4-5-16,8-5 0 15,3-1-1-15,1-9 1 16,1-2 0-16,-1-7 3 16,-3-4 3-16,-3-2-6 15,-7-1-3-15,-3 0-3 16,-3-1 4-16,-2-11 1 15,0 0-11-15,-8 1-5 16,-4 3 17-16,-5 2-3 16,3 3 3-16,-4 3 0 15,3 0-13-15,0 4-39 16,5 11-54-16,8 2-73 16,2 1-67-16,0-1-338 15</inkml:trace>
  <inkml:trace contextRef="#ctx0" brushRef="#br0" timeOffset="39959.6513">2129 7165 468 0,'0'0'127'15,"0"0"-56"-15,0 0 47 16,0 0-19-16,0 0-18 16,0 0-31-16,0 0-26 15,-2-4-19-15,2 4 9 16,0 0-14-16,5 0-1 16,10 0 1-16,7 0 0 15,5 0 3-15,3 0 2 16,3 2-3-16,5 0 0 15,5 1-2-15,4-3 0 16,5 0 2-16,6 0-1 0,5 0-1 16,-4 0 0-1,-2-5 0-15,-3 2-1 0,-5-1 0 16,-5 0-2-16,-9-2-4 16,-5 4-80-16,-12 1-21 15,-5 1 6-15,-10 0-46 16,-3 0-121-16,-4 0-71 15</inkml:trace>
  <inkml:trace contextRef="#ctx0" brushRef="#br0" timeOffset="40292.8113">2365 7263 456 0,'0'0'204'16,"0"0"-147"-16,0 0-40 15,0 0 99-15,0 0 13 16,0 0-50-16,-42 0-55 16,42 0 10-16,0 0-27 15,0 0-7-15,0 0-4 16,16 0-6-16,10 0 10 15,12 0 4-15,7 2-1 16,13-2 1-16,5 0-4 16,1 0 0-16,7 0 1 0,-2 0-1 15,-2-9 0 1,2 1-1-16,-3-2-95 0,-1 2-23 16,-11 2 0-16,-5-2-146 15</inkml:trace>
  <inkml:trace contextRef="#ctx0" brushRef="#br0" timeOffset="45808.4502">10286 6638 321 0,'0'0'66'16,"0"0"-25"-16,0 0 20 15,0 0-15-15,0 0-20 16,0 0-2-16,0 0 4 16,15 0-28-16,-12 0 2 15,0 0 1-15,-1 0-3 16,-1 0 3-16,1 0 3 0,-2 0 34 16,0 0 64-1,0 0-28-15,0 0 19 0,0 0-7 16,0 0-9-16,0 0-18 15,0 0-20-15,0 0-13 16,0 0-5-16,0 0-10 16,0 2-13-16,0-2 7 15,0 0-7-15,0 0 0 16,0 0 5-16,1 0-4 16,2 0 1-16,1 0 11 15,2 0 2-15,-1 0 3 16,-1-2 2-16,1-1-19 15,-4 2 15-15,-1 1-12 16,0 0 6-16,0 0 7 16,0 0-13-16,0 0-7 0,0 0 3 15,0 0 0-15,0 0 0 16,0 2 5-16,0 0-5 16,0 3-7-16,14-2-125 15,1-1-39-15,2-2-169 16</inkml:trace>
  <inkml:trace contextRef="#ctx0" brushRef="#br0" timeOffset="46592.7162">10698 6344 168 0,'0'0'534'0,"0"0"-483"16,0 0-24-16,0 0 54 16,0 0 33-16,0 0-29 15,0 0-16-15,-13 22-7 16,4-10-19-16,-1 4 10 15,-1 1-37-15,2 6 38 0,1 2-25 16,1 0-12 0,2 2-2-16,3-1-11 0,2-2 3 15,0-1-5-15,2-5 1 16,10-2-3-16,2-2 0 16,2-5 3-16,5-2 1 15,-3-5-4-15,0-2-1 16,-1 0-71-16,1-1-114 15,0-12-158-15,-4-2-456 16</inkml:trace>
  <inkml:trace contextRef="#ctx0" brushRef="#br0" timeOffset="46812.7364">10893 6554 813 0,'0'0'173'0,"0"0"-17"16,0 0-13-16,0 0-61 16,0 0-5-16,0 0-32 15,-6-5-29-15,6 5 5 16,0 0-17-16,0 0-4 16,0 0-5-16,0 0-25 15,0 0-94-15,0 0-173 16,0 0-106-16</inkml:trace>
  <inkml:trace contextRef="#ctx0" brushRef="#br0" timeOffset="47292.4023">11103 6387 954 0,'0'0'63'16,"0"0"54"-16,0 0-32 16,0 0-41-16,0 0-17 15,0 0 11-15,-25 35-1 16,22-17-13-16,1 1 0 16,2 3-15-16,0-5 0 15,0 0-5-15,2-7 1 0,7-3-1 16,0-5-4-16,1-2 0 15,5 0 6-15,1-5-5 16,1-11 4-16,0-1 2 16,-4-1-6-16,-2 2 1 15,-4 3-2-15,-1 1 5 16,-2 3-4-16,-2 3 1 16,-2 4-1-16,0 2 5 15,0 0-4-15,0 0 11 16,0 0-13-16,0 5-6 15,0 10 6-15,3 4 0 16,1 5 2-16,1-2 0 16,1-1 1-16,0-2-3 0,1-5 0 15,-1-6 2 1,-1-2-4-16,2-6-18 0,4 0-113 16,2-9-86-16,3-13-403 15</inkml:trace>
  <inkml:trace contextRef="#ctx0" brushRef="#br0" timeOffset="47560.7869">11378 6341 711 0,'0'0'124'0,"0"0"-70"16,0 0 108 0,0 0-68-16,0 0-39 0,0 0-39 15,45-32-13-15,-30 39 2 16,4 11-4-16,-2 6 3 15,-6 5-3-15,-2 7 19 16,-4 0-2-16,-5 3 37 16,0-3-12-16,-2-2-18 15,-11-1-10-15,-6-5-9 16,-4-3 2-16,-2-5-7 16,-5-4 5-16,-2-4-12 15,6-9-48-15,0-3-111 16,6 0-183-16</inkml:trace>
  <inkml:trace contextRef="#ctx0" brushRef="#br0" timeOffset="48273.6538">11657 5995 771 0,'0'0'106'0,"0"0"-82"16,0 0 90-16,0 0-2 16,0 0-31-16,0 0-24 0,-4 21-28 15,4-20 3-15,0-1-8 16,0 0-3-16,0 0-2 15,0 0-9-15,0 0 6 16,-2 0-12-16,2 0 5 16,0 0-9-16,-1 3-2 15,-1 1-26-15,-1 5-48 16,0-1-74-16,2-3-247 16</inkml:trace>
  <inkml:trace contextRef="#ctx0" brushRef="#br0" timeOffset="48876.6521">11881 5881 711 0,'0'0'255'0,"0"0"-140"16,0 0 2-16,0 0-61 15,0 0-15-15,0 0-23 16,-4 30 12-16,4-7 6 16,0 6-22-16,0-2-3 15,0-1-6-15,5-6 0 16,4-6-5-16,4-4 0 16,-2-5 7-16,4-5-1 15,1 0-6-15,2-9 9 16,0-9-9-16,-2-2 0 15,0-1 14-15,-5-1-14 0,-3 6 0 16,-2 3 0 0,-5 4 6-16,-1 4-10 0,0 4 9 15,0 1-5-15,0 0 0 16,0 0 0-16,0 0-5 16,0 10 5-16,0 7 4 15,0 3 6-15,0 3-6 16,0-2 2-16,0 0 1 15,0-1-4-15,0-1-1 16,0 5-2-16,0-2-10 16,0-1-193-16,0 1-558 15</inkml:trace>
  <inkml:trace contextRef="#ctx0" brushRef="#br0" timeOffset="63943.1012">15868 7154 708 0,'0'0'80'16,"0"0"-70"-16,0 0 3 16,0 0 48-16,-9 81 34 15,7-51-15-15,2 1-43 16,0-2 12-16,0-5-38 15,0-6 8-15,0-10-11 16,0-3-7-16,0-5 14 16,0 0 52-16,0-22 25 15,0-11-79-15,5-7-11 0,1-7 2 16,1-1-4-16,3 1 0 16,0 0 2-16,0 5-2 15,2 8-1-15,-5 13 1 16,-1 11 0-16,1 10-7 15,-2 2 5-15,1 18 0 16,-1 7-2-16,-1 6 3 16,-4 0 1-16,0 0-1 15,0-2 6-15,-4-4-5 16,-6-6 0-16,4-4 1 16,4-5-2-16,2-7-1 15,7-5-80-15,17 0-93 0,10-21-251 16</inkml:trace>
  <inkml:trace contextRef="#ctx0" brushRef="#br0" timeOffset="64139.5903">16278 7064 793 0,'0'0'119'0,"0"0"-49"15,0 0 71-15,0 0-53 16,0 0-20-16,0 0-27 15,-70 76-31-15,67-53 10 16,3 4-20-16,0-7 2 16,12-1 2-16,7-7-4 15,2-3-35-15,4-9-141 16,-1 0-217-16</inkml:trace>
  <inkml:trace contextRef="#ctx0" brushRef="#br0" timeOffset="64392.3048">16521 7086 7 0,'0'0'883'16,"0"0"-831"-16,0 0-45 15,0 0 36-15,0 0 90 16,0 0-70-16,9 93-10 0,-9-60-2 15,1 1-40-15,-1-2-2 16,0-2-5-16,0-3 5 16,4-4-18-16,3-6-41 15,3-9-222-15,-1-8-354 16</inkml:trace>
  <inkml:trace contextRef="#ctx0" brushRef="#br0" timeOffset="64819.9992">16882 7011 723 0,'0'0'199'0,"0"0"-170"15,0 0-19-15,0 0 0 16,0 0 132-16,0 0-73 16,34 67-14-16,-24-38-9 15,-2 4-17-15,-6 0-16 16,-2-4-2-16,0 1-5 16,-15-5 5-16,-3-4-11 15,3-4 0-15,2-6-98 16,2-11-215-16,3 0-610 15</inkml:trace>
  <inkml:trace contextRef="#ctx0" brushRef="#br0" timeOffset="65097.9073">17258 6939 837 0,'0'0'193'0,"0"0"-165"15,0 0-24-15,0 0 74 16,0 0 47-16,0 0-54 16,25 98-27-16,-20-61-19 15,-2-4 0-15,0 0-25 16,0-5 3-16,3-6 6 0,1-8-9 15,1-3-48-15,1-11-176 16,1 0-335-16</inkml:trace>
  <inkml:trace contextRef="#ctx0" brushRef="#br0" timeOffset="65308.7512">17346 7050 819 0,'0'0'80'16,"0"0"-27"-16,0 0 56 16,0 0-19-16,0 0-44 15,0 0-1-15,-21 34-9 0,21-30-8 16,12-3-5-16,6-1-17 16,7 0 3-16,2-7-9 15,3-10-10-15,-6-1-319 16</inkml:trace>
  <inkml:trace contextRef="#ctx0" brushRef="#br0" timeOffset="65809.2004">17750 6924 908 0,'0'0'44'16,"0"0"-42"-16,0 0 49 16,0 0 73-16,-3 75-68 15,3-46-2-15,0-3-13 16,0 1-18-16,0-5 1 15,0-5-18-15,0-8 10 16,0-6-10-16,0-3 10 16,0 0 5-16,-1-6-16 15,-5-17 3-15,3-6-7 16,3-8 11-16,0-5-11 0,0-3-1 16,3 2-9-16,12 4 4 15,2 6-8-15,1 10-6 16,-3 8 9-16,-1 9 6 15,-1 6 3-15,-2 0-2 16,-3 11 3-16,-3 8-3 16,-1 5 6-16,-4 3-10 15,0 1 10-15,0 1-3 16,-7 0 3-16,-6-3-3 16,3-7 3-16,4-5-6 15,1-3 3-15,5-8-168 16,0-3-201-16</inkml:trace>
  <inkml:trace contextRef="#ctx0" brushRef="#br0" timeOffset="66159.3899">18083 6855 570 0,'0'0'207'16,"0"0"-162"-16,0 0 29 16,0 0 4-16,0 0-14 15,0 0 7-15,58 14-23 0,-50 6-24 16,-7 2-7-16,-1 3 19 16,0 1-7-16,-6 1 5 15,-7-3 4-15,1-3-20 16,4-5-2-16,5-4-7 15,3-3-6-15,0-3 0 16,3-6-1-16,17 0 3 16,8 0 1-16,1-5-6 15,1 0-2-15,-1-1-110 16,-8 2-186-16,-2 1-503 16</inkml:trace>
  <inkml:trace contextRef="#ctx0" brushRef="#br0" timeOffset="67967.1362">14646 7141 639 0,'0'0'273'15,"0"0"-210"-15,0 0-58 0,0 0 13 16,0 0 95-16,0 0-48 15,-3 91-8-15,0-55-26 16,3 1-4-16,0-2 1 16,0-4-19-16,0-5-1 15,0-9-7-15,0-6-1 16,0-5 5-16,0-6-4 16,0 0 5-16,0-16 14 15,-3-13-18-15,3-4-2 16,0-4 4-16,0-2-2 15,0 0-2-15,0 5-1 16,6 8-1-16,2 5-1 16,2 10 4-16,0 6-5 15,1 4 3-15,2 1-2 16,-1 4-1-16,0 15 1 0,-5 1 3 16,-5 4 2-16,-2 1-1 15,0-4 3-15,-6-2-4 16,-1-6-5-16,2-4 5 15,5-8-146-15,0-1-149 16,2-3-221-16</inkml:trace>
  <inkml:trace contextRef="#ctx0" brushRef="#br0" timeOffset="68180.3287">14956 7124 893 0,'0'0'76'0,"0"0"46"0,0 0-21 16,0 0-33-16,-84 57-5 16,73-34-38-16,8 2-7 15,3-1-12-15,0 0-1 16,18-6 0-16,6-5-5 16,4-5-1-16,7-8-113 15,1 0-195-15,-3 0-406 16</inkml:trace>
  <inkml:trace contextRef="#ctx0" brushRef="#br0" timeOffset="68493.7016">15134 7257 900 0,'0'0'94'0,"0"0"78"0,0 0-87 15,0 0-23-15,0 0-16 16,-81 54-19-16,81-34-17 15,5-2 7-15,13-4-17 16,9-7 7-16,2-7 7 16,4 0-14-16,-3-4 3 15,-6-10 0-15,-11-2-3 16,-6 1-4-16,-7 0 4 16,0 3-3-16,-5 0 6 15,-15 5-1-15,-4 2-2 16,-2 3-5-16,3 2 5 0,7 0-2 15,4 0-2-15,11 0 3 16,1 0-27-16,8 0-122 16,15 0-89-16,7 0-197 15</inkml:trace>
  <inkml:trace contextRef="#ctx0" brushRef="#br0" timeOffset="68748.9561">15360 7078 950 0,'0'0'154'0,"0"0"-28"0,0 0-85 15,0 0-32-15,0 0 24 16,0 0 18-16,90 42-34 16,-64-16-16-16,-6 6 9 15,-11 0-9-15,-9 1 5 16,0 1-3-16,-9-3 0 15,-10-1-2-15,2-7 3 16,4-4 0-16,6-8-8 16,1-8-76-16,3-3-219 15,3-8-455-15</inkml:trace>
  <inkml:trace contextRef="#ctx0" brushRef="#br0" timeOffset="69019.7296">15759 7061 960 0,'0'0'113'0,"0"0"7"15,0 0-30-15,0 0-53 16,0 0-36-16,0 0 19 15,-24 65 3-15,21-28-17 16,0-2 4-16,1-4-8 16,1-4 9-16,1-8-11 15,0-3-13-15,0-5-102 0,-6-8-194 16,-3-3-359-16</inkml:trace>
  <inkml:trace contextRef="#ctx0" brushRef="#br0" timeOffset="69176.5643">15623 7246 722 0,'0'0'193'0,"0"0"-180"15,0 0 77-15,0 0-36 16,97-25-35-16,-60 20-9 16,-2 1-10-16,-1 2-81 15,-10-1-687-15</inkml:trace>
  <inkml:trace contextRef="#ctx0" brushRef="#br0" timeOffset="71207.8104">21205 6215 754 0,'0'0'112'16,"0"0"-41"-16,0 0-38 15,0 0 7-15,0 0 10 16,0 0 38-16,1 82-26 15,1-46-17-15,-1-2-7 16,2-2-6-16,0-6-30 16,0-9 9-16,0-7-3 15,-3-8-2-15,0-2-6 16,0 0 14-16,0-9 29 16,-6-13-27-16,-3-9-16 0,2-4-4 15,-1-5 4 1,4 1 2-16,4 2-2 0,0 4-2 15,0 7 0-15,5 7 2 16,6 8-4-16,1 5 2 16,3 6 0-16,-2 0-2 15,4 2 2-15,-5 15-1 16,-2 4 3-16,-9 6-2 16,-1-2 4-16,0 0-3 15,-5-3 1-15,-4-8-5 16,3-4-13-16,6-8-125 15,0-2-132-15,0-2-103 16</inkml:trace>
  <inkml:trace contextRef="#ctx0" brushRef="#br0" timeOffset="71777.5699">21676 6110 567 0,'0'0'129'0,"0"0"-19"0,0 0 16 16,0 0-48-16,0 0 6 16,0 0-11-16,-75 33-10 15,63-7-7-15,2 3-28 16,7 0 1-16,3 2-11 15,0-1-11-15,9-1 5 16,10-2-12-16,2-1 1 16,3-5 1-16,0-6 1 15,4-7-3-15,2-8-33 16,0 0-195-16,-3-15-370 16</inkml:trace>
  <inkml:trace contextRef="#ctx0" brushRef="#br0" timeOffset="72246.109">21906 6121 110 0,'0'0'815'0,"0"0"-735"16,0 0 48-16,0 0-49 15,0 0-13-15,0 0-42 16,-17-25-20-16,17 45-4 15,0 5 9-15,5 2 5 16,-4 0 0-16,0-1-7 16,-1-5-2-16,0-2 0 15,0-9-4-15,0-6-1 0,0-4 2 16,0 0-1-16,0-4 16 16,0-16-16-16,-2-6-1 15,-7-3 1-15,3-2-1 16,1-2 0-16,4 0 0 15,1 6 1-15,0 5-2 16,0 5 1-16,9 4 0 16,4 5-1-16,1 5-4 15,0 3 5-15,2 0-1 16,-2 13 2-16,-1 7-6 16,-3 3 5-16,0 2 0 15,-8 1 1-15,-2-2 0 0,0-2-1 16,-5-5 0-16,-4-3 0 15,1-4-1-15,4-6 1 16,3-4-1-16,-1 0-15 16,2-3-207-16,0-13-428 15</inkml:trace>
  <inkml:trace contextRef="#ctx0" brushRef="#br0" timeOffset="74846.2614">21985 6092 247 0,'0'0'186'15,"0"0"-94"-15,0 0-21 16,0 0 51-16,0 0-30 16,0 0 13-16,0 0-1 15,-32-44-36-15,11 44-15 16,-5 0-7-16,-1 9-7 15,-1 9 4-15,2 3-5 16,10 1-15-16,8 2-18 0,8-1 4 16,0 0-9-16,11-4 0 15,13-4 8-15,5-5-6 16,4-8-1-16,1-2 7 16,-4 0-8-16,-3-12 2 15,-6-3-2-15,-8 1 4 16,-5-1-6-16,-6 2 2 15,-2 2 0-15,0-1 0 16,0 2 3-16,-5 5-3 16,0-1 0-16,4 6-1 15,-1 0 1-15,-1 4-5 16,0 17 5-16,3 9 0 16,0 2 2-16,0 2-3 15,5 1 1-15,2-5 0 16,3-6 0-16,1-5 0 0,1-6-12 15,5-9-177-15,-4-4-117 16,3-6-312-16</inkml:trace>
  <inkml:trace contextRef="#ctx0" brushRef="#br0" timeOffset="75079.9696">22183 5959 771 0,'0'0'51'0,"0"0"-43"15,0 0 56-15,33 96 26 0,-24-55 17 16,-3 5-48-16,-3 0-10 16,-3 6-26-16,0 0-18 15,-5 3-1-15,-17 0-4 16,-3 2-10-16,-11-4-243 15,-9-2-356-15</inkml:trace>
  <inkml:trace contextRef="#ctx0" brushRef="#br0" timeOffset="77842.5831">22001 6330 719 0,'0'0'90'0,"0"0"-20"16,0 0 37-16,0 0-20 15,0 0-15-15,0 0-13 16,-95 0-21-16,83 20-3 16,0 4-7-16,6-1-6 15,6 0-11-15,0-1-6 16,3-5-4-16,13-4 7 15,2-6-8-15,3-5 0 16,0-2 2-16,0-3 6 0,-1-16-1 16,-3-6-7-1,-11-5 5-15,-6-7-6 0,0-3 9 16,-24-5-7-16,-5-2-1 16,-3 0 2-16,-2 4-2 15,0 1 0-15,4 2 0 16,7 5 3-16,8 2 2 15,6-1-2-15,9 2 4 16,0 1-6-16,24 8-2 16,8 9-1-16,3 12 2 15,4 2-1-15,-3 21 1 16,-2 16-4-16,-7 9-1 16,-9 9 2-16,-11 2 6 15,-7 1-3-15,-8 2 3 16,-14-4-3-16,0-6 0 0,4-8-32 15,8-13-274-15</inkml:trace>
  <inkml:trace contextRef="#ctx0" brushRef="#br0" timeOffset="82759.6267">4150 7558 779 0,'0'0'75'0,"0"0"-9"15,0 0-59-15,0 0 2 16,0 0 3-16,0 0 74 15,0 0-18-15,-4 56-23 16,11-39-8-16,-4-3-11 16,3-2-16-16,-3-5 9 15,-2-3-14-15,-1-3 7 16,0-1 9-16,0 0-9 16,0 0 18-16,0-12 0 15,0-9-29-15,-3-1 6 16,-1-5-7-16,4-4 0 0,0 2 5 15,0 1-4-15,0 0 2 16,10 9-6-16,2 3 0 16,3 9-8-16,3 5 11 15,3 2 1-15,1 0-1 16,-2 8-9-16,-1 9 9 16,-5 2-1-16,-4 5 1 15,-7 1-4-15,-3 0 8 16,0 0-5-16,-5-6 3 15,-8-4-2-15,4-4 3 16,6-3-1-16,3-7-4 16,0-1-132-16,14-8-250 0,8-15-313 15</inkml:trace>
  <inkml:trace contextRef="#ctx0" brushRef="#br0" timeOffset="83109.6249">4715 7452 694 0,'0'0'183'15,"0"0"-71"-15,0 0 20 16,0 0-36-16,0 0-16 16,0 0-58-16,-17-3-2 15,7 15-15-15,-3 2-2 0,-2 10 5 16,-3-2-3-16,2 2 2 15,-4 1-4-15,2 0 11 16,-2-4-4-16,10-1-4 16,0-2 2-16,6-6-3 15,4-1-5-15,0-5 2 16,0-1-2-16,16-4 1 16,4-1 5-16,6 0 11 15,6 0-16-15,1-11 12 16,1-1-9-16,-2 0-6 15,-4 3 2-15,-5 4-42 16,-3 3-100-16,-10 2-166 0,-7 0-181 16</inkml:trace>
  <inkml:trace contextRef="#ctx0" brushRef="#br0" timeOffset="84028.623">5157 7380 123 0,'0'0'631'15,"0"0"-554"-15,0 0 37 0,0 0-3 16,0 0-31-16,0 0-26 16,-61-20-22-16,44 20-12 15,-2 10-5-15,8 6-4 16,0 6 1-16,3 3-1 16,5 3 2-16,1-2 1 15,2-3 1-15,0-4-11 16,11-8 0-16,5-2-3 15,3-5 1-15,3-4 8 16,0 0-3-16,-3-11 6 0,-4-4-13 16,0-2 2-16,-6-1 0 15,-3 1-2-15,-1 3 3 16,-5 5-3-16,0 1 4 16,0 1-2-16,0 5-2 15,0 2 0-15,0 0 2 16,0 0-2-16,0 11 0 15,0 12-4-15,0 3 9 16,0 3-1-16,0 0 3 16,0-3-1-16,0-1-6 15,6-1 0-15,1-3-2 16,0-1 0-16,-2-6-160 16,-2-7-383-16</inkml:trace>
  <inkml:trace contextRef="#ctx0" brushRef="#br0" timeOffset="84608.8388">5415 7292 767 0,'0'0'108'0,"0"0"-26"0,0 0-56 15,0 0 0-15,0 0 7 16,0 0 47-16,76 43-26 16,-52-12-17-16,-4 9-13 15,-6 1-17-15,-8 4 5 16,-6 3-9-16,-1-1 0 15,-24 0 1-15,-10 1-4 16,-10-5 0-16,-9-2-180 0,-10-5-175 16</inkml:trace>
  <inkml:trace contextRef="#ctx0" brushRef="#br0" timeOffset="85080.4157">3895 7389 630 0,'0'0'116'16,"0"0"-85"-16,0 0-6 0,0 0 38 15,-21 86 17-15,21-45 10 16,0 2-29-16,0 1-31 16,11-1-17-16,6-1-9 15,4-5-2-15,1-1-1 16,4-4-1-16,1-4-72 15,-5-6-245-15</inkml:trace>
  <inkml:trace contextRef="#ctx0" brushRef="#br0" timeOffset="86023.2411">4207 7657 525 0,'0'0'61'0,"0"0"-26"16,0 0 41-16,0 0-9 15,0 0-12-15,0 0 0 16,-11 0-3-16,9 0-17 0,2 0 17 15,0 0-26-15,0 0 7 16,-1 5-19-16,-6 7-13 16,4 9 18-16,1 2 2 15,2 1-5-15,0 5 7 16,0-1-13-16,5 0 10 16,5-5-4-16,-1-1-16 15,0-7 12-15,0-3-7 16,-5-6-3-16,1-4-2 15,-4-2 3-15,-1 0 6 16,0-1 8-16,0-13 12 16,0-6-16-16,0-2-12 0,-6-7 0 15,-5 0-1-15,0-3 2 16,0-4-3-16,0-2 1 16,0 0 0-16,4-3-7 15,-5 1 7-15,9 2-3 16,-1 4 2-16,4 3-5 15,0 8 5-15,0 6-7 16,7 4 2-16,9 5-2 16,1 0 5-16,7 4 2 15,-2 3 0-15,3 1-2 16,-2 0 3-16,1 13-3 16,-4 4 5-16,-7 4-4 15,1-1 1-15,-8 3-6 0,-6 1 3 16,0 1 8-16,-1 0 2 15,-14-1-5-15,-3-2 1 16,-3-1 0-16,-1-1 1 16,1-4-3-16,3-3-1 15,7-2-2-15,5-5 3 16,5-1-136-16,1-5-273 16</inkml:trace>
  <inkml:trace contextRef="#ctx0" brushRef="#br0" timeOffset="100648.7869">9074 8875 738 0,'0'0'41'0,"0"0"-32"0,0 0-6 16,0 0 9 0,0 0 14-16,119 19 18 0,-70-18 10 15,3-1-21-15,-2 0-13 16,-3 0 3-16,-9 0-7 16,-7 0-6-16,-10 0 11 15,-9 0-13-15,-6-1 6 16,-5 0 8-16,-1 1 26 15,0 0 16-15,0-2-12 16,0 1-30-16,0 0-22 16,0-2-7-16,-3 3 1 15,2 0-73-15,-1 0-103 16,2 0-109-16,0 0-394 16</inkml:trace>
  <inkml:trace contextRef="#ctx0" brushRef="#br0" timeOffset="101410.2675">11160 8771 681 0,'0'0'131'0,"0"0"-81"16,0 0 27 0,0 0 17-16,0 0-12 0,0 0-16 15,0 1-28-15,0 1-22 16,3 1-13-16,12 2 10 16,6-2 3-16,11 3-2 15,9-3-3-15,12 2-6 16,7-3 5-16,6-1-4 15,0 1-6-15,-2 1-6 16,-1-2 5-16,-1-1-1 16,-2 0 1-16,0 0-31 15,-11 0-30-15,-12-1-32 16,-13-2-34-16,-14-2-50 16,-10-5-248-16</inkml:trace>
  <inkml:trace contextRef="#ctx0" brushRef="#br0" timeOffset="103997.8971">8887 8756 407 0,'0'0'67'16,"0"0"13"-16,0 0-18 15,0 0 6-15,0 0 4 0,0 0-10 16,0 0 12-16,-16-44-12 15,14 43-25-15,-3 1 1 16,5-1 2-16,0 1-26 16,0 0-10-16,0 0-4 15,0 3 12-15,11 11-11 16,3 5 3-16,2 0-1 16,1 1 8-16,0-3-8 15,4 2 8-15,-1-2-4 16,2-3-7-16,2-2 4 15,-2-2 1-15,1-3-5 16,2-4 5-16,-1-1 0 0,1-2-2 16,5 0-2-16,-2 0 0 15,0-3 5-15,-3-3-6 16,-3-2 0-16,-3 2 0 16,-4 0 2-16,-3-3-2 15,-3 4 1-15,-3 0 2 16,-3-2-2-16,0 1 0 15,-2-1 2-15,1 0-3 16,2 3 0-16,-1-4-8 16,3 3-88-16,2-7-152 15,-2 0-291-15</inkml:trace>
  <inkml:trace contextRef="#ctx0" brushRef="#br0" timeOffset="105209.7663">11176 8646 562 0,'0'0'81'0,"0"0"-30"16,0 0-7-16,0 0 36 0,0 0 15 15,0 0-30-15,0-31 16 16,0 31-55-16,0 0-9 16,7 0-17-16,0 0 9 15,9 9-9-15,1 6 10 16,2 2 4-16,4 1 9 16,-1 3-10-16,3-1-4 15,2 1 6-15,3-3-6 16,0-1-2-16,3-3-4 15,0 0 0-15,-1-5 2 16,1-2-5-16,2-3 4 16,5-1 15-16,-1-3-17 0,1 0 3 15,0 0-3-15,0 0 1 16,1 0-2-16,-7 0-1 16,-4-4 2-16,-5-3-1 15,-4 3-1-15,-6-4 0 16,-2 1 3-16,-4 0-1 15,1-6 4-15,-2 1 4 16,-2 0 0-16,0-3 8 16,-1 3-14-16,0 2 7 15,-2 1-6-15,0 5-3 16,-1 1 1-16,-1 1-3 16,4 2-3-16,1 0-2 15,3 0-17-15,4 2-29 0,-2 10-73 16,1-4-120-16,-8 1-268 15</inkml:trace>
  <inkml:trace contextRef="#ctx0" brushRef="#br0" timeOffset="112025.5283">16944 2871 952 0,'0'0'69'15,"0"0"-69"-15,0 0 1 16,0 0 41-16,0 99 15 16,0-60-3-16,-3-1-16 0,1-5-23 15,-1-4 3 1,0-8-1-16,0-10-8 0,1-6 5 15,2-5-9-15,-2 0 10 16,2-14 69-16,0-14-53 16,0-9-28-16,8-7-3 15,15-4-2-15,2 1 2 16,3 4-10-16,-1 10-2 16,-4 6 4-16,-6 12-1 15,-7 8 9-15,-2 7 0 16,-3 0-11-16,-2 10 4 15,-2 12-11-15,-1 2 18 16,0 5 0-16,-14-5-12 16,0-2 12-16,3-1 11 15,4-6-11-15,7-7-53 0,0-8-223 16,22 0-219-16</inkml:trace>
  <inkml:trace contextRef="#ctx0" brushRef="#br0" timeOffset="112260.9865">17346 2888 442 0,'0'0'578'16,"0"0"-528"-16,0 0-8 0,0 0 37 16,0 0-39-1,-81 76-17-15,81-48-8 0,0-2 2 16,21-2-17-16,4-4 7 15,5-6-7-15,-1-9-1 16,0-5-25-16,-4 0-24 16,-5 0-84-16,-5-12-52 15,-7-4-22-15,-7 0-114 16</inkml:trace>
  <inkml:trace contextRef="#ctx0" brushRef="#br0" timeOffset="112678.6161">17740 2934 991 0,'0'0'97'0,"0"0"-64"0,0 0 21 16,0 0-16-16,0 0-9 16,0 0 2-16,-75 71-17 15,85-55-1-15,7-4-10 16,5-6-2-16,1-6 5 16,-4 0 7-16,3-2-9 15,-1-14 4-15,-6-2-8 16,-5 0-3-16,-8 1-20 0,-2 4 7 15,-3 2 9-15,-16 1-1 16,-2 5-4-16,0 5 12 16,-3 0 0-16,3 0 4 15,8 9-4-15,3 3 1 16,10 0-3-16,0-4-32 16,13-1-98-16,15-7-157 15,6 0-330-15</inkml:trace>
  <inkml:trace contextRef="#ctx0" brushRef="#br0" timeOffset="112889.3559">18017 2846 902 0,'0'0'152'0,"0"0"-136"0,0 0-8 15,0 0 83-15,0 0-6 16,0 0-43-16,75 71-11 15,-68-40-10-15,-7 1-16 16,0 2-1-16,-12-1 4 16,-7-4-8-16,-5-2 0 15,2-3-9-15,-1-9-215 16,5-8-392-16</inkml:trace>
  <inkml:trace contextRef="#ctx0" brushRef="#br0" timeOffset="113828.6374">18590 2874 855 0,'0'0'103'0,"0"0"-86"15,0 0 38-15,0 77 44 16,0-48-35-16,0 0-35 16,0-4-19-16,0-3-9 15,0-4 3-15,0-5-4 16,0-4-91-16,0-5-184 15,0-4-227-15</inkml:trace>
  <inkml:trace contextRef="#ctx0" brushRef="#br0" timeOffset="113992.6992">18533 3047 664 0,'0'0'141'0,"0"0"-31"0,0 0-18 15,0 0 10-15,0 0-39 16,0 0-16-16,99-38-18 15,-57 32-23-15,5-2-4 16,2 2-2-16,-1 4-14 16,-3 0-221-16,-6 2-396 15</inkml:trace>
  <inkml:trace contextRef="#ctx0" brushRef="#br0" timeOffset="114377.7267">20009 2942 848 0,'0'0'116'15,"0"0"-96"-15,0 0-18 16,0 0-2-16,98-37 0 16,-64 29-30-16,3-1-122 15,1-1-319-15</inkml:trace>
  <inkml:trace contextRef="#ctx0" brushRef="#br0" timeOffset="114570.2587">20784 2919 820 0,'0'0'134'16,"0"0"-97"-16,0 0-11 16,0 0-9-16,0 0-10 15,91-46-5-15,-60 41-2 16,1 0-10-16,2-1-226 15</inkml:trace>
  <inkml:trace contextRef="#ctx0" brushRef="#br0" timeOffset="115175.9465">22444 2654 424 0,'0'0'507'16,"0"0"-400"-16,0 0 4 0,0 0 2 15,0 0-32-15,0 0-18 16,-16-34-46-16,14 41-15 16,-1 12 5-16,0 9 16 15,1 0-12-15,2 2 15 16,0-2-22-16,0-3 5 16,0-4 0-16,0-7-5 15,0-4 1-15,0-5-3 16,0-5 3-16,0 0-1 15,-1 0 3-15,0-5 2 16,-2-12-8-16,-2-10 0 16,2-4-2-16,1-5 0 15,2-3-14-15,0-3 0 16,5 3 4-16,7 4-1 0,3 8 2 16,0 8-4-16,1 7 6 15,-1 7-4-15,2 5 0 16,-2 0 10-16,1 5-4 15,1 14 4-15,-4 3-2 16,-1 4 6-16,-8 6-5 16,-4 0 1-16,0 2-8 15,-12-1 8-15,-11-4-6 16,-4-2-2-16,2-6 10 16,6-6-74-16,6-5-82 15,7-7-191-15</inkml:trace>
  <inkml:trace contextRef="#ctx0" brushRef="#br0" timeOffset="116087.7455">23135 2597 520 0,'0'0'83'15,"0"0"3"-15,0 0 27 0,0 0 53 16,0 0-50-16,0 0-25 15,0-19-45-15,0 19-36 16,0 10-3-16,0 8 47 16,0 6 4-16,0 1-23 15,-2 0-8-15,2 0-6 16,0-3-15-16,0-3-3 16,0-3 2-16,0-6-2 15,5-1-3-15,1-5 0 16,1-4-11-16,4 0-125 15,0-5-127-15,-3-13-553 16</inkml:trace>
  <inkml:trace contextRef="#ctx0" brushRef="#br0" timeOffset="116542.6041">23218 2443 787 0,'0'0'52'16,"0"0"50"-16,0 0-10 16,0 0-44-16,0 0 13 15,-89 45 6-15,63-18-8 16,1 0-14-16,3 2-2 15,6-1-15-15,11-1-11 16,5 0-2-16,0-3 4 16,10 1-17-16,10-4 8 15,7-1-6-15,2-6-1 0,4-5-3 16,2-8-48-16,1-1-131 16,-3-8-218-16</inkml:trace>
  <inkml:trace contextRef="#ctx0" brushRef="#br0" timeOffset="116805.7259">23439 2471 1053 0,'0'0'82'0,"0"0"-81"15,0 0 0-15,0 0 72 16,0 0 16-16,0 77-39 16,0-47-16-16,0-2-3 15,0 0-21-15,1-8 1 16,4-3-11-16,1-6 9 16,0-5-9-16,4-6-28 15,2 0-137-15,0-11-148 16</inkml:trace>
  <inkml:trace contextRef="#ctx0" brushRef="#br0" timeOffset="117159.6799">23605 2508 50 0,'0'0'890'0,"0"0"-817"0,0 0 19 16,0 0-22-16,0 0-23 15,0 0-18-15,-54 71-7 16,54-52 7-16,12-5-18 16,10-5 1-16,4-6-7 15,2-3 0-15,-1 0 6 16,-5-10-11-16,-5-5 7 16,-7-2-5-16,-6-1 0 0,-4 1 3 15,0 0-5 1,-6 1-1-16,-8 3-2 0,-2 4 3 15,0 5 5-15,1 4-3 16,0 0 5-16,3 1-6 16,4 8-1-16,8 2-11 15,0 0-20-15,4-3-56 16,14-2-91-16,6-6-136 16</inkml:trace>
  <inkml:trace contextRef="#ctx0" brushRef="#br0" timeOffset="117409.3294">23851 2322 868 0,'0'0'177'0,"0"0"-105"16,0 0 6-16,0 0-57 15,0 0 0-15,0 0 57 16,82 50-30-16,-59-13-18 15,-3 6-3-15,-7 6-23 16,-10 4 12-16,-3-1-6 16,-4-1-9-16,-23 1 4 15,-6 1-1-15,-10-2-8 16,-8 0-36-16,-7-3-244 0,-12-10-556 16</inkml:trace>
  <inkml:trace contextRef="#ctx0" brushRef="#br0" timeOffset="129478.8528">2940 10193 460 0,'0'0'41'0,"0"0"-20"15,0 0 129-15,0 0-46 16,0 0-17-16,0 0 22 15,0 0-3-15,-48-11-41 0,48 11-27 16,0 0-38 0,0 0 1-16,14 0 0 0,14 4-1 15,8 0 12-15,12-4 3 16,7 0-12-16,3 0 10 16,0 0-10-16,-1 0 2 15,-2 0-4-15,-6-7 4 16,-8 3-4-16,-9 1-1 15,-8 0 0-15,-10 1 6 16,-4 0-6-16,-7 2-1 16,-1 0-1-16,-2 0 0 15,0 0 1-15,0 0 1 16,0 0 0-16,0 0 3 16,0-1-3-16,0 1 0 15,0 0 0-15,0 0 2 0,0 0-5 16,0 0-23-1,-3-2-23-15,1 2-51 0,2 0-69 16,-1 0-88-16,-5 0-316 16</inkml:trace>
  <inkml:trace contextRef="#ctx0" brushRef="#br0" timeOffset="132426.8144">5649 11838 611 0,'0'0'139'0,"0"0"-64"15,0 0-63-15,0 0 80 16,0 0 6-16,0 0-12 16,0 0-21-16,0 0-36 15,-12 1-23-15,27-1-5 16,9 0 18-16,10-9 15 16,3 0-19-16,4 0-11 15,-4 2 4-15,0 2-6 16,-6-1-2-16,-2 3 0 15,-8 2 1-15,0-1 2 16,-9 2-2-16,-5 0-1 16,-4 0-3-16,-3 0-4 0,0 0-3 15,0 0-20 1,0 0-14-16,-6 6 29 0,-3 1-89 16,2 2-32-16,2-5-76 15,2-4-273-15</inkml:trace>
  <inkml:trace contextRef="#ctx0" brushRef="#br0" timeOffset="154360.6872">7849 14843 288 0,'0'0'26'0,"0"0"-22"16,0 0-3-16,0 0 0 15,-83-21 2-15,75 18 11 16,5 1 9-16,-1 2 40 16,4 0-4-16,0 0-41 15,0 0-16-15,0 0 2 16,2 0 36-16,9 5-19 15,8 3 13-15,7-1 9 16,8-3-12-16,8-1-12 16,13-3-6-16,8 0 2 15,7 0-11-15,7-3 6 16,4-5-8-16,0 0 2 0,9-2 1 16,1-3-5-16,2 2 2 15,-1 0-2-15,5 1 5 16,-1 0-3-16,-1 1-2 15,2-1 1-15,0-1-5 16,-1 1 8-16,-2 1-4 16,-1 0 14-16,-10 3-12 15,-6 1 1-15,-12 1 1 16,-5-1-1-16,-9 2-5 16,-12 0 5-16,-11 2 1 15,-11 1-4-15,-9 0 1 16,-5 0-3-16,-1 0 2 0,-2 0-1 15,0 0-4-15,0 0-7 16,0 0-187-16,-2-3-254 16</inkml:trace>
  <inkml:trace contextRef="#ctx0" brushRef="#br0" timeOffset="156252.8828">9391 16469 308 0,'0'0'146'0,"0"0"-132"16,0 0 19-16,0 0 53 16,0 0 17-16,0 0-54 15,-16 1-36-15,16 5-10 16,0 2 27-16,16 1 1 16,5-4 17-16,6 0-21 15,12-4 0-15,4-1-3 0,4 0-21 16,2 0 1-16,-5-3-4 15,-5-3-1-15,-8 2 1 16,-8 2 0-16,-10 2-1 16,-7 0-62-16,-6 0-172 15,0 0-107-15</inkml:trace>
  <inkml:trace contextRef="#ctx0" brushRef="#br0" timeOffset="156942.7856">11582 16448 321 0,'0'0'339'0,"0"0"-314"0,0 0-10 16,0 0-11-16,0 0 83 15,0 0-5-15,-58-19-24 16,58 19-33-16,16 0-25 15,9 0 4-15,5 0 16 16,5 0-11-16,-4 0-7 16,4 7 10-16,-3-1-12 15,1 0-1-15,-3-1 1 16,-4 0 0-16,-1-4 7 16,-9 1-7-16,2-1-15 15,-7-1-11-15,-2 0-121 16,1 0-94-16</inkml:trace>
  <inkml:trace contextRef="#ctx0" brushRef="#br0" timeOffset="159193.4742">13171 16607 374 0,'0'0'75'0,"0"0"5"16,0 0 27-16,0 0-24 15,0 0 6-15,0 0 5 16,-15-23-15-16,15 22-20 15,0-1-12-15,0 2-8 16,11-3-27-16,11-1-3 16,8 1-9-16,5 2 4 15,7-3-3-15,4 2-1 16,-1-1 3-16,0 3-3 16,-6 0 0-16,-5 0-2 15,-4 0 2-15,-9 0-58 0,-9 0-172 16,-12 0-250-16</inkml:trace>
  <inkml:trace contextRef="#ctx0" brushRef="#br0" timeOffset="161485.4687">16304 16493 525 0,'0'0'90'16,"0"0"-13"-16,0 0-51 16,0 0 0-16,0 0 31 15,0 0-8-15,46-7-15 16,-22 5-16-16,7 0-2 16,8 0 6-16,2-1-17 15,2 2 1-15,-2-1-6 0,-5 1-2 16,-2 1 2-16,-8-1 0 15,0 1-2-15,-4 0 1 16,-1 0-14-16,-4 0-124 16,-2-5-190-16</inkml:trace>
  <inkml:trace contextRef="#ctx0" brushRef="#br0" timeOffset="163928.5234">664 14892 488 0,'0'0'1'0,"0"0"23"15,0 0 22-15,0 0 11 16,0 0 15-16,0 0 9 16,-39-76-13-16,36 72 5 15,0 3 31-15,3 1-65 16,0 0-4-16,0 0-9 16,0 0-26-16,0 15 0 15,0 13 0-15,0 8 18 0,3 3 6 16,3-6-7-1,2-4-3-15,2-9 8 0,2-9-15 16,1-2 19-16,4-9-8 16,7 0 3-16,10-11 2 15,14-21-12-15,12-11 4 16,8-1-15-16,8-2-1 16,-6 0-186-16,-17-5-420 15</inkml:trace>
  <inkml:trace contextRef="#ctx0" brushRef="#br0" timeOffset="203777.6641">1359 4590 475 0,'0'0'298'0,"0"0"-265"16,0 0-5-16,0 0-27 15,-92-17 16-15,65 17 32 16,4 0-14-16,-2 0 32 15,3 9-40-15,-7 5-19 16,1 7-4-16,-2 5 1 16,1 5 1-16,5 2-6 15,1 2 2-15,2 3 3 16,-1-2 3-16,5 1 2 16,0-3-6-16,1-1-1 15,3 0 2-15,3 0-4 0,-2 1 1 16,6 4 0-16,3 2 2 15,3 3-7-15,0 0 3 16,3 3-2-16,12 0-1 16,3-2 6-16,4 2 0 15,2-1-3-15,1-3-6 16,2 0 6-16,0-6 0 16,0-2-1-16,6-3 1 15,1-3 3-15,6-1 1 16,4-1-8-16,2-4 9 15,3 0-4-15,2-5-1 16,0-1-2-16,-1-2 1 16,4 0-2-16,4-4 3 0,9-1 1 15,5-4-1 1,2-3 3-16,1-2-3 0,-3 0 0 16,-2-6 5-16,1-7-5 15,-4 1 0-15,-4-3 0 16,-5 2 0-16,-3-3 0 15,-1 2 5-15,4-3-1 16,3-3-4-16,1 1 0 16,0-3 0-16,-5 1 1 15,-5 1-1-15,-6-4-6 16,-1-1 6-16,-5-1 1 16,0-3-1-16,-5-3-3 15,-7-4-1-15,-3-2 3 16,-8-2 0-16,4 1 1 0,-8 2 0 15,2 4 3-15,-1 3 0 16,0 3-3-16,0 1 0 16,2 3 8-16,-2-1-4 15,0 0-4-15,0-2 0 16,-3 2 0-16,-3 0 3 16,-5-1-1-16,-3-2-2 15,0-1 6-15,-4-1-2 16,-17 0-1-16,-4-2 11 15,-8-3 8-15,-6 4 12 0,-4-4-32 16,1 6 13 0,-5 5-6-16,6-1 2 15,-2 2-2-15,-3 3 13 0,4 0-21 16,-7 1 8-16,-8 1 9 16,-4-2 2-16,-5 1-20 15,-1 0 3-15,1 3-6 16,-2 1 3-16,7 2 0 15,0 2 3-15,-2 4 2 16,5 5-5-16,-3 1 0 16,-2 0 0-16,2 4 0 15,-3 9 0-15,-2 2 2 16,0-1 1-16,2 5 1 16,0 3-4-16,3 0 0 15,1 5-4-15,4 4 4 0,3 1 0 16,5 4 0-16,7 3-1 15,-1 4 0-15,9 2-1 16,-1 5-5-16,0 0-10 16,1 1-18-16,3 7-24 15,-4 0-59-15,-2 3-92 16,-9-6-200-16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6:22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7E7C87B-2066-4237-99E2-5029BF7A4A2F}" emma:medium="tactile" emma:mode="ink">
          <msink:context xmlns:msink="http://schemas.microsoft.com/ink/2010/main" type="inkDrawing" rotatedBoundingBox="8875,2746 9182,3787 8867,3880 8560,2839" rotationAngle="1829190560" semanticType="verticalRange">
            <msink:sourceLink direction="with" ref="{645DD646-4F56-4272-B860-FD5F1AC76474}"/>
          </msink:context>
        </emma:interpretation>
      </emma:emma>
    </inkml:annotationXML>
    <inkml:trace contextRef="#ctx0" brushRef="#br0">8829 2769 195 0,'0'0'385'0,"0"0"-357"15,0 0 29-15,0 0 22 16,0 0-21-16,0 0-9 16,-31 0-31-16,17 12 24 15,-6 5 10-15,3 4-17 16,-4 6 12-16,2 4 15 15,2 9-29-15,1 3-23 16,8 9-2-16,6 3 8 0,2 3-1 16,0 8-15-1,21 1 10-15,9 5-10 0,9 3 0 16,16 5-3-16,13 5 0 16,21 0-14-16,14-8-132 15,10-21-324-15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5:10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55BFAE3-9AE4-472A-B396-072E716C5D4A}" emma:medium="tactile" emma:mode="ink">
          <msink:context xmlns:msink="http://schemas.microsoft.com/ink/2010/main" type="writingRegion" rotatedBoundingBox="15563,2123 23452,2249 23429,3647 15540,3522"/>
        </emma:interpretation>
      </emma:emma>
    </inkml:annotationXML>
    <inkml:traceGroup>
      <inkml:annotationXML>
        <emma:emma xmlns:emma="http://www.w3.org/2003/04/emma" version="1.0">
          <emma:interpretation id="{16AF9BB2-CE93-4C2F-8BA6-AC98E3DDA32D}" emma:medium="tactile" emma:mode="ink">
            <msink:context xmlns:msink="http://schemas.microsoft.com/ink/2010/main" type="paragraph" rotatedBoundingBox="15563,2123 23452,2249 23429,3647 15540,35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8BA597-F73A-47C9-BA0E-E3EC4E748BB5}" emma:medium="tactile" emma:mode="ink">
              <msink:context xmlns:msink="http://schemas.microsoft.com/ink/2010/main" type="line" rotatedBoundingBox="15563,2123 23452,2249 23441,2896 15552,2770"/>
            </emma:interpretation>
          </emma:emma>
        </inkml:annotationXML>
        <inkml:traceGroup>
          <inkml:annotationXML>
            <emma:emma xmlns:emma="http://www.w3.org/2003/04/emma" version="1.0">
              <emma:interpretation id="{5A63AF4B-3165-4628-A7AA-4DC0017DCE91}" emma:medium="tactile" emma:mode="ink">
                <msink:context xmlns:msink="http://schemas.microsoft.com/ink/2010/main" type="inkWord" rotatedBoundingBox="15563,2134 17520,2165 17510,2801 15552,2770"/>
              </emma:interpretation>
              <emma:one-of disjunction-type="recognition" id="oneOf0">
                <emma:interpretation id="interp0" emma:lang="" emma:confidence="0.5">
                  <emma:literal>firepan</emma:literal>
                </emma:interpretation>
                <emma:interpretation id="interp1" emma:lang="" emma:confidence="0">
                  <emma:literal>flippin</emma:literal>
                </emma:interpretation>
                <emma:interpretation id="interp2" emma:lang="" emma:confidence="0">
                  <emma:literal>flipper</emma:literal>
                </emma:interpretation>
                <emma:interpretation id="interp3" emma:lang="" emma:confidence="0">
                  <emma:literal>supra</emma:literal>
                </emma:interpretation>
                <emma:interpretation id="interp4" emma:lang="" emma:confidence="0">
                  <emma:literal>firepans</emma:literal>
                </emma:interpretation>
              </emma:one-of>
            </emma:emma>
          </inkml:annotationXML>
          <inkml:trace contextRef="#ctx0" brushRef="#br0">15556 2576 979 0,'0'0'126'16,"0"0"-117"-16,0 0-8 0,45-92 14 16,-20 63 1-1,0 0-8-15,1 3 14 0,-6 6-9 16,-5 3 1-16,-6 7-9 15,-3 5 3-15,-6 3 55 16,0 2-33-16,0 0-17 16,0 3-13-16,-13 21 8 15,-11 12-8-15,-5 16 5 16,6 2-5-16,4 2 12 16,6-7-2-16,8-9-3 15,5-4 4-15,0-8-9 16,0-8-4-16,9-4 5 15,2-7-3-15,-1-6 1 16,6-3 1-16,-2 0-2 16,3-3 12-16,-2-17-6 0,-1-8-3 15,-9-2-3-15,-5-6-13 16,0 1 6-16,0 2-34 16,-7 5 34-16,-2 11 2 15,3 7 1-15,3 6 1 16,3 3 3-16,0 1-8 15,0 0-13-15,0 0 2 16,10 4 13-16,9 4 3 16,4-5 3-16,6-3 0 15,2 0 7-15,0-11-7 16,4-6 0-16,-4-4 3 16,-3 0-1-16,-2 2 3 0,-11 4-5 15,-2 3 0 1,-8 5 5-16,-2 2 3 0,-3 4 3 15,0 1 11-15,0 0-16 16,0 0-6-16,-5 0 5 16,-6 10-4-16,0 4-1 15,3 5-9-15,4 3-1 16,2 1 10-16,2 3 0 16,0-5 0-16,5 0 0 15,7-5 1-15,9-3-1 16,2-8 0-16,1-3 3 15,2-2-1-15,1 0-1 16,-2-13 5-16,-3-3-3 16,-4-5 0-16,-3-2 1 0,-3-3-2 15,1-1 6-15,-2-1-6 16,-4 0-1-16,1 5-1 16,-2 3 5-16,-3 3-3 15,0-1 2-15,0 3-4 16,-2-1 6-16,2 2-1 15,-1-1-1-15,1 3-2 16,1 2-1-16,-2 2-1 16,2 0 0-16,-1 5 3 15,-2 0-8-15,-1 3-1 16,0 0 6-16,0 0 5 16,0 0-5-16,0 0-6 15,0 0-69-15,0 1-87 0,0 9 13 16,0 1-227-16</inkml:trace>
          <inkml:trace contextRef="#ctx0" brushRef="#br0" timeOffset="1129.5369">15956 2506 861 0,'0'0'72'16,"0"0"-49"-16,0 0 93 15,-8-83-3-15,8 59-53 16,0-2-16-16,0-1-22 16,11 2-6-16,0-3-8 15,0-1 9-15,1 4-6 16,-2 4-10-16,-4 7 2 16,-2 6-2-16,-4 6 9 0,0 2 1 15,0 0-11 1,0 0 0-16,0 0-7 0,0 13-7 15,0 10 14-15,-7 10-1 16,3 4 3-16,0 2-2 16,4 2 0-16,0-2 1 15,2-5 2-15,10-3-2 16,6-5 2-16,2-9 3 16,5-7-5-16,3-8-1 15,5-2 7-15,0-7-4 16,1-12 0-16,-2-5-1 15,-5-1 1-15,-8 0 1 16,-7 3-3-16,-8 1 6 16,-2 1-6-16,-2 7 4 15,0 2-5-15,0 7 1 0,0 2-1 16,0 1 0-16,0 1-3 16,-3 0 1-16,-2 1-8 15,-2 16 6-15,4 2 0 16,1 3 7-16,2 0-9 15,0 0 4-15,5-3 2 16,5-2 7-16,7-6-7 16,1-5 4-16,6-6-4 15,4 0 1-15,5-6-4 16,1-14-9-16,0-4-3 16,-4-1 15-16,-4-1-11 15,-7-2 2-15,-4 1 8 0,-2-1-2 16,-5 5 3-16,-4 6 3 15,-1 4-3-15,-3 6 0 16,0 6 7-16,0 1 6 16,0 0-5-16,0 0-8 15,0 12-17-15,0 13 15 16,0 9 4-16,0 6-6 16,-3 6 5-16,-1 2-1 15,-2-1 0-15,-2-7 8 16,1-4-14-16,0-13 6 15,5-7 0-15,2-9 4 16,0-7-3-16,0 0-1 0,0-11 26 16,0-20 5-16,0-9-30 15,0-12-2 1,0-3-1-16,4-2 0 0,6 5-12 16,4 8-3-16,0 10 6 15,5 7 7-15,-3 10 4 16,-2 8 0-16,-3 4-4 15,5 5 2-15,-4 0-4 16,4 5-3-16,-2 18 7 16,-3 5 2-16,-6 5-2 15,-5 6 2-15,-5 0-9 16,-16 0 9-16,-1-6 1 16,4-4 7-16,2-5-4 0,10-11-2 15,6-8-4 1,0-5-173-16,10-10-237 0</inkml:trace>
          <inkml:trace contextRef="#ctx0" brushRef="#br0" timeOffset="1964.5144">16954 2331 958 0,'0'0'154'0,"0"0"-23"15,0 0-19-15,0 0-53 0,0 0-29 16,0 0-30 0,-2-4-6-16,2 23 1 15,0 11 5-15,0 3 2 0,0-3 0 16,0 4-2-16,0 1 7 16,0-6-5-16,0-5 1 15,0-9 15-15,-1-9-18 16,-1-4 0-16,2-2 8 15,-2 0 0-15,1-15 14 16,-1-10 27-16,1-13-49 16,1-6 0-16,0-4 0 15,0-2 0-15,4 3-6 16,9 1 5-16,1 10-7 0,3 6-1 16,2 9 7-1,-1 7 1-15,0 6-9 0,0 5 9 16,-3 3-7-16,0 0 5 15,0 8-3-15,-3 13 5 16,-4 8 1-16,-6 3-9 16,-2 4 6-16,-10 0 3 15,-11-1 2-15,-3-2-1 16,6-5 1-16,7-7-2 16,6-7 0-16,5-5-32 15,0-9-34-15,10 0-16 16,15-6 55-16,5-10 9 15,2 0-22-15,-4 6 28 16,-7 3 8-16,-5 4 3 0,-4 3-6 16,-5 0 2-16,-2 0 5 15,0 0 18-15,1 3 25 16,2 2 6-16,1 3-18 16,2-4 20-16,0-1-48 15,3-3 14-15,4 0-10 16,0 0 2-16,1 0 1 15,-2-7-8-15,-4-3 5 16,-5 0-7-16,-5 3 5 16,0 4-1-16,-3 1-3 15,0 2-1-15,0 0-7 16,0 7-11-16,-13 8 18 16,-1 2 10-16,3 2-9 0,6-6 0 15,4-4 4-15,1-1-10 16,0-4 4-16,8-2 1 15,10-2 15-15,5 0-10 16,-1 0-2-16,3 0-3 16,-4 0 0-16,-7 3-38 15,3 14-60-15,-6-3-146 16,-2-2-344-16</inkml:trace>
        </inkml:traceGroup>
        <inkml:traceGroup>
          <inkml:annotationXML>
            <emma:emma xmlns:emma="http://www.w3.org/2003/04/emma" version="1.0">
              <emma:interpretation id="{139E37FD-96A9-4386-8BB2-E62FFFD61475}" emma:medium="tactile" emma:mode="ink">
                <msink:context xmlns:msink="http://schemas.microsoft.com/ink/2010/main" type="inkWord" rotatedBoundingBox="18252,2363 18488,2367 18486,2549 18250,2545"/>
              </emma:interpretation>
              <emma:one-of disjunction-type="recognition" id="oneOf1">
                <emma:interpretation id="interp5" emma:lang="" emma:confidence="0.5">
                  <emma:literal>u</emma:literal>
                </emma:interpretation>
                <emma:interpretation id="interp6" emma:lang="" emma:confidence="0">
                  <emma:literal>U</emma:literal>
                </emma:interpretation>
                <emma:interpretation id="interp7" emma:lang="" emma:confidence="0">
                  <emma:literal>a</emma:literal>
                </emma:interpretation>
                <emma:interpretation id="interp8" emma:lang="" emma:confidence="0">
                  <emma:literal>n</emma:literal>
                </emma:interpretation>
                <emma:interpretation id="interp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415.7896">18299 2366 693 0,'0'0'375'0,"0"0"-260"15,0 0-5-15,0 0-21 16,0 0-40-16,0 0-38 0,-15 7-8 16,2 19 0-1,2 6 17-15,3-2-1 0,7-7-12 16,1-1-7-16,0-10 4 15,8-7-1-15,9-5 2 16,8-3 0-16,3-19 0 16,0-5 0-16,-4-2-5 15,-9 1-13-15,-3 6 9 16,-9 7 4-16,-3 7-1 16,0 5 1-16,0 3-7 15,0 0 5-15,0 7-16 16,0 12 18-16,-5 12-4 15,5 2 4-15,0 1-12 16,16-6-127-16,14-7-219 16,4-11-401-16</inkml:trace>
        </inkml:traceGroup>
        <inkml:traceGroup>
          <inkml:annotationXML>
            <emma:emma xmlns:emma="http://www.w3.org/2003/04/emma" version="1.0">
              <emma:interpretation id="{677A042A-5E75-4911-BE14-ADC8CA65B04A}" emma:medium="tactile" emma:mode="ink">
                <msink:context xmlns:msink="http://schemas.microsoft.com/ink/2010/main" type="inkWord" rotatedBoundingBox="19020,2311 19956,2325 19950,2710 19014,2695"/>
              </emma:interpretation>
              <emma:one-of disjunction-type="recognition" id="oneOf2">
                <emma:interpretation id="interp10" emma:lang="" emma:confidence="0.5">
                  <emma:literal>for</emma:literal>
                </emma:interpretation>
                <emma:interpretation id="interp11" emma:lang="" emma:confidence="0">
                  <emma:literal>Cor</emma:literal>
                </emma:interpretation>
                <emma:interpretation id="interp12" emma:lang="" emma:confidence="0">
                  <emma:literal>For</emma:literal>
                </emma:interpretation>
                <emma:interpretation id="interp13" emma:lang="" emma:confidence="0">
                  <emma:literal>core</emma:literal>
                </emma:interpretation>
                <emma:interpretation id="interp14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3614.8581">19145 2313 949 0,'0'0'110'16,"0"0"56"-16,0 0-63 15,0 0-80-15,0 0 4 0,0 0-1 16,-78 28-8 0,56-5-3-16,9 5-1 0,2 6-12 15,8-2 1-15,3 2-3 16,0-1 7-16,11-6-14 16,12-1 14-16,6-11-6 15,3-5 0-15,4-8 6 16,-3-2-4-16,0-2 0 15,-3-8-4-15,-10 1 1 16,-5 3-6-16,-9 1 2 16,-6 3 3-16,0 2 1 15,0 0 0-15,-11 0 0 16,-6 0-2-16,-4 7 1 16,5 5 1-16,0 5-6 15,6 2 6-15,6-1-3 0,4 1 2 16,0-5-5-16,3 0 6 15,14-8-1-15,6-4 3 16,8-2 1-16,5 0-2 16,-2-19 0-16,-3-1-1 15,-9-6-7-15,-7-2-4 16,-12 1 0-16,-3 2 0 16,0 1-9-16,-6 4 0 15,-9 6 16-15,4 4 0 16,1 8 4-16,1 2-7 15,3 0 5-15,-2 5-8 16,2 9 8-16,5 3-2 16,1 0-6-16,0-2 8 0,1 0-4 15,16-4 2-15,1-2 3 16,4-8 2-16,7-1 4 16,2 0 1-16,3-6-3 15,-2-7 6-15,-4-1-9 16,-4-2 0-16,-5 2 2 15,-7-1-2-15,-4 1 1 16,-3 2 9-16,-5 1-8 16,0 0 2-16,0 2 9 15,0 4-4-15,0 0-6 16,0 5-1-16,0 0-2 16,0 0 0-16,0 0-2 0,0 0-7 15,-5 7 9-15,-1 7-1 16,-2 3-1-16,5 0 3 15,2-1-2-15,1-2-3 16,0-3 0-16,0-1 2 16,4-3 0-16,8-1 2 15,4-3 4-15,4-1-4 16,1-2 0-16,0 0 5 16,-2 0-2-16,-2 0-3 15,-1 4-1-15,-3 1 1 16,-2 6-2-16,-2 0-1 15,-5 1 1-15,-2 4-4 0,-2-2 6 16,0 1 0 0,0-3 1-16,0-4 2 15,1-1-3-15,7-4 4 0,5-3-4 16,6-1 0-16,8-20-6 16,2-5-219-16,-4-5-337 15</inkml:trace>
          <inkml:trace contextRef="#ctx0" brushRef="#br0" timeOffset="3745.4794">19874 2509 1136 0,'0'0'79'0,"0"0"25"16,0 0-44-16,0 0-52 16,0 0-2-16,0 0-6 15,-16 30-155-15,54-22-195 0,19-6 11 16</inkml:trace>
        </inkml:traceGroup>
        <inkml:traceGroup>
          <inkml:annotationXML>
            <emma:emma xmlns:emma="http://www.w3.org/2003/04/emma" version="1.0">
              <emma:interpretation id="{D4E10F68-1241-491F-BBF8-ED1D971CCF1B}" emma:medium="tactile" emma:mode="ink">
                <msink:context xmlns:msink="http://schemas.microsoft.com/ink/2010/main" type="inkWord" rotatedBoundingBox="21022,2210 21282,2214 21273,2742 21013,2738"/>
              </emma:interpretation>
              <emma:one-of disjunction-type="recognition" id="oneOf3">
                <emma:interpretation id="interp15" emma:lang="" emma:confidence="0.5">
                  <emma:literal>s</emma:literal>
                </emma:interpretation>
                <emma:interpretation id="interp16" emma:lang="" emma:confidence="0">
                  <emma:literal>,</emma:literal>
                </emma:interpretation>
                <emma:interpretation id="interp17" emma:lang="" emma:confidence="0">
                  <emma:literal>S</emma:literal>
                </emma:interpretation>
                <emma:interpretation id="interp18" emma:lang="" emma:confidence="0">
                  <emma:literal>.</emma:literal>
                </emma:interpretation>
                <emma:interpretation id="interp19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4312.1878">21242 2230 1148 0,'0'0'47'16,"0"0"8"-16,0 0 1 0,-81-17-26 15,41 17 6-15,4 11 6 16,6 2-4-16,10 2-20 15,9 2-18-15,8 2-7 16,3 1-4-16,9 3 7 16,21 1 4-16,7 1 2 15,8 1 3-15,-4 2-3 16,-2 0 0-16,-10 3 7 16,-11-1-9-16,-11-1 0 15,-7 1 0-15,0-3 0 16,-15-1 0-16,-13-1 0 15,1-1 4-15,-6-4 0 16,5-3-3-16,3-5 6 0,10-5-7 16,6-7-40-16,5 0-152 15,4-11-460-15</inkml:trace>
        </inkml:traceGroup>
        <inkml:traceGroup>
          <inkml:annotationXML>
            <emma:emma xmlns:emma="http://www.w3.org/2003/04/emma" version="1.0">
              <emma:interpretation id="{23CDABAA-712D-450D-9780-79FD8CC2441B}" emma:medium="tactile" emma:mode="ink">
                <msink:context xmlns:msink="http://schemas.microsoft.com/ink/2010/main" type="inkWord" rotatedBoundingBox="22108,2260 23451,2281 23444,2722 22101,2700">
                  <msink:destinationLink direction="with" ref="{7B89133E-599A-4775-A6E7-F416D847185C}"/>
                </msink:context>
              </emma:interpretation>
              <emma:one-of disjunction-type="recognition" id="oneOf4">
                <emma:interpretation id="interp20" emma:lang="" emma:confidence="0.5">
                  <emma:literal>lei</emma:literal>
                </emma:interpretation>
                <emma:interpretation id="interp21" emma:lang="" emma:confidence="0">
                  <emma:literal>lenis</emma:literal>
                </emma:interpretation>
                <emma:interpretation id="interp22" emma:lang="" emma:confidence="0">
                  <emma:literal>leir</emma:literal>
                </emma:interpretation>
                <emma:interpretation id="interp23" emma:lang="" emma:confidence="0">
                  <emma:literal>luni</emma:literal>
                </emma:interpretation>
                <emma:interpretation id="interp24" emma:lang="" emma:confidence="0">
                  <emma:literal>lexis</emma:literal>
                </emma:interpretation>
              </emma:one-of>
            </emma:emma>
          </inkml:annotationXML>
          <inkml:trace contextRef="#ctx0" brushRef="#br0" timeOffset="5895.9248">22102 2671 703 0,'0'0'487'16,"0"0"-457"-16,0 0 32 15,0 0 12-15,32-83-19 0,-14 49-32 16,3-5-2-16,-2 0-13 16,1 1 3-16,-3 3-7 15,-3-1-1-15,-4 3 6 16,-4 6-8-16,-3 5-1 16,-3 8 12-16,0 7-8 15,0 6 18-15,0 1-22 16,0 0-9-16,0 6 1 15,-12 15 8-15,-1 10 5 16,2 8-3-16,2 3-2 16,8 3 0-16,1-2 0 15,0-3 0-15,7-6-3 16,7-10 0-16,8-6 3 16,3-7 2-16,5-11 0 0,3 0 9 15,1-11-5-15,-1-11-3 16,-6-3 4-16,-6-2-4 15,-8 4-2-15,-7 4 0 16,-6 7 0-16,0 6-2 16,0 5-8-16,0 1 3 15,0 0 4-15,-6 0-7 16,-4 4 7-16,-2 11 2 16,3 3-8-16,3 1 8 15,3-1 1-15,0 1-1 16,3-2-3-16,0-3 2 15,0-4-8-15,11-1 9 16,1-6-2-16,2-3 2 16,0 0 2-16,2 0-2 0,-1-8 0 15,0-3-5-15,2-2-7 16,-1 1 9-16,-3 1-2 16,1 3 5-16,-4 3-1 15,-1 3 0-15,-4 2-1 16,1 0-2-16,-1 1-3 15,0 13 6-15,-2 6-8 16,-3 0 4-16,0 2 1 16,0 0 8-16,0-1-8 15,-4-4-11-15,0-5 3 16,1-2-39-16,3-7-3 16,0-3-21-16,0 0-62 15,5-5 63-15,10-12 60 0,7-3-25 16,-1 1 9-16,-1 2 27 15,1 3 1-15,-4 2-2 16,0 0 4-16,-1 6 0 16,-2-2 0-16,0 0 5 15,-1 5-2-15,-1-3 18 16,4 3-7-16,-2-1 6 16,2 0 10-16,0 0-21 15,-4 2 16-15,0-1 4 16,-2 3-12-16,-4 0 5 15,0-3-21-15,-2 3 4 16,0 0-5-16,-1 0 1 0,-3 0 4 16,0 0-5-16,2 0 0 15,-2 0 1-15,0 0-1 16,2 0 12-16,1 0 3 16,5-9-2-16,5-6 15 15,2-5-3-15,5-4-25 16,-1-2 5-16,-1 1 0 15,-5 4-2-15,-4 6-1 16,-5 8-2-16,-4 7-2 16,0 0-12-16,0 15-12 15,-4 10 26-15,-3 3 3 16,-1 3 3-16,2-2 7 16,5-6 0-16,1-4 3 0,0-7-6 15,0-3 7 1,0-4-3-16,0 3-6 0,4-4 0 15,2-1-2-15,2 2 0 16,2 0 1-16,0-4-7 16,3 1 1-16,0-2 7 15,3 0-8-15,2 0 1 16,1-9 9-16,1-4-9 16,1 1 4-16,-2-1-4 15,-2-4 0-15,0-2 2 16,-5 2-2-16,3-3-1 15,-6 6 0-15,-2 5 7 0,-2 3-7 16,-3 5 0 0,-2 1-1-16,1 0-5 0,1 10-6 15,2 13 2-15,1 7 7 16,-1 3 6-16,3-2 1 16,1-2 0-16,4-1-4 15,3-3 1-15,3-5 1 16,-1-9-4-16,6-11-129 15,-2 0-325-15</inkml:trace>
          <inkml:trace contextRef="#ctx0" brushRef="#br0" timeOffset="6060.9372">23164 2291 715 0,'0'0'506'0,"0"0"-438"16,0 0-48-16,0 0-20 16,0 0-14-16,84-3-146 15,-45 3-945-15</inkml:trace>
        </inkml:traceGroup>
      </inkml:traceGroup>
      <inkml:traceGroup>
        <inkml:annotationXML>
          <emma:emma xmlns:emma="http://www.w3.org/2003/04/emma" version="1.0">
            <emma:interpretation id="{7EA0FC1A-1DA9-4743-A22B-81CCE7793A5E}" emma:medium="tactile" emma:mode="ink">
              <msink:context xmlns:msink="http://schemas.microsoft.com/ink/2010/main" type="line" rotatedBoundingBox="19768,3034 22652,2987 22661,3549 19777,3595"/>
            </emma:interpretation>
          </emma:emma>
        </inkml:annotationXML>
        <inkml:traceGroup>
          <inkml:annotationXML>
            <emma:emma xmlns:emma="http://www.w3.org/2003/04/emma" version="1.0">
              <emma:interpretation id="{C1DA75D8-479C-458F-A29E-73E2A60636D6}" emma:medium="tactile" emma:mode="ink">
                <msink:context xmlns:msink="http://schemas.microsoft.com/ink/2010/main" type="inkWord" rotatedBoundingBox="20486,3148 21559,3130 21562,3304 20489,3321">
                  <msink:destinationLink direction="with" ref="{8E993C5B-B161-4C94-A44A-6F8948AEB54F}"/>
                  <msink:destinationLink direction="with" ref="{218A75CB-7F37-4A76-9EB7-2E14CE2939A4}"/>
                  <msink:destinationLink direction="with" ref="{5ACEF083-78B8-48A0-B2B7-44652FC1072D}"/>
                </msink:context>
              </emma:interpretation>
              <emma:one-of disjunction-type="recognition" id="oneOf5">
                <emma:interpretation id="interp25" emma:lang="" emma:confidence="0.5">
                  <emma:literal>{'t....</emma:literal>
                </emma:interpretation>
                <emma:interpretation id="interp26" emma:lang="" emma:confidence="0">
                  <emma:literal>{'ta....</emma:literal>
                </emma:interpretation>
                <emma:interpretation id="interp27" emma:lang="" emma:confidence="0">
                  <emma:literal>{It....</emma:literal>
                </emma:interpretation>
                <emma:interpretation id="interp28" emma:lang="" emma:confidence="0">
                  <emma:literal>{it....</emma:literal>
                </emma:interpretation>
                <emma:interpretation id="interp29" emma:lang="" emma:confidence="0">
                  <emma:literal>{Ft.....</emma:literal>
                </emma:interpretation>
              </emma:one-of>
            </emma:emma>
          </inkml:annotationXML>
          <inkml:trace contextRef="#ctx0" brushRef="#br0" timeOffset="9220.9819">20489 3148 478 0,'0'0'309'16,"0"0"-267"-16,0 0-25 15,0 0 23-15,0 0-15 16,0 0 12-16,0 50 28 16,0-29-25-16,0 4-22 15,0-3-6-15,0 0-9 16,0-6-2-16,4-7-1 16,10-8-65-16,2-1-256 0</inkml:trace>
          <inkml:trace contextRef="#ctx0" brushRef="#br0" timeOffset="9415.0727">20691 3168 951 0,'0'0'111'0,"0"0"-111"15,0 0 5-15,0 0-3 16,0 0 26-16,0 0-20 15,0 48-6-15,0-37 5 16,0-1-7-16,-6-5-127 0,-4-3-189 16</inkml:trace>
          <inkml:trace contextRef="#ctx0" brushRef="#br0" timeOffset="9572.3906">20574 3252 294 0,'0'0'531'15,"0"0"-506"-15,0 0-6 16,0 0 25-16,0 0-26 16,80-31 0-16,-50 26-13 15,3-1-5-15,0 1-101 16,-3 2-479-16</inkml:trace>
          <inkml:trace contextRef="#ctx0" brushRef="#br0" timeOffset="9834.3285">20978 3205 416 0,'0'0'67'0,"0"0"6"16,0 0 53-16,0 0-28 0,0 0-14 15,0 0-58-15,12-7-26 16,-3 4-33-16,-2 0-234 16</inkml:trace>
          <inkml:trace contextRef="#ctx0" brushRef="#br0" timeOffset="10129.4221">21073 3312 622 0,'0'0'325'0,"0"0"-309"16,0 0-15-16,0 0 13 16,0 0-13-16,0 0 4 15,64-13-5-15,-48 11-2 16,6-1-30-16,-3-2-239 15</inkml:trace>
          <inkml:trace contextRef="#ctx0" brushRef="#br0" timeOffset="10314.5299">21457 3306 839 0,'0'0'183'15,"0"0"-155"-15,0 0-11 16,0 0-12-16,0 0-5 16,0 0-94-16,77-18-88 15,-49 10-588-15</inkml:trace>
          <inkml:trace contextRef="#ctx0" brushRef="#br0" timeOffset="8629.8692">19898 3050 229 0,'0'0'500'15,"0"0"-454"-15,0 0-36 16,0 0 36-16,0 0 68 16,0 0 53-16,0 0-44 15,9-16-30-15,-12 15-47 16,-11 1-46-16,-9 0 2 15,-1 0-1-15,0 1 0 0,3 12 1 16,8 0-2 0,2 4 0-16,7 0-2 0,4 2 1 15,0-2-2-15,1 4 1 16,15-3 2-16,4 1 2 16,1-2-2-16,-2-1 0 15,-1 0 1-15,-6-1-1 16,-2 2 5-16,-5-1-4 15,-4 3-1-15,-1-2-2 16,0 3 2-16,-1-3 0 16,-13 0 0-16,3-1 2 15,-4-2 0-15,1-3-2 0,4-2 4 16,3-1-7 0,3-4 3-16,3-2 0 0,1 1 2 15,0-3-2-15,0 0-35 16,0 0-31-16,0 0-20 15,0 0-7-15,0 0 26 16,0 3 33-16,0 11 25 16,0 5 9-16,0 3 0 15,0 3 21-15,6-4-3 16,7-1 9-16,8-6 0 16,6-6-17-16,10-4 4 15,5-4-14-15,3 0-1 16,-5-8-267-16</inkml:trace>
          <inkml:trace contextRef="#ctx0" brushRef="#br0" timeOffset="10481.4482">22044 3323 733 0,'0'0'306'16,"0"0"-306"-16,0 0-2 16,0 0-54-16,100-48-116 15,-64 36-335-15</inkml:trace>
          <inkml:trace contextRef="#ctx0" brushRef="#br0" timeOffset="10645.9917">22598 3323 813 0,'0'0'228'16,"0"0"-104"-16,0 0-38 15,0 0-32-15,0 0-54 16,0 0 0-16,36-37-2 15,-23 31-276-15,-3 3-566 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5:58.2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8AB8FF7-0431-4C82-9BFF-C0F3E4FBC1D8}" emma:medium="tactile" emma:mode="ink">
          <msink:context xmlns:msink="http://schemas.microsoft.com/ink/2010/main" type="writingRegion" rotatedBoundingBox="11634,2946 14390,2044 14645,2823 11889,3724"/>
        </emma:interpretation>
      </emma:emma>
    </inkml:annotationXML>
    <inkml:traceGroup>
      <inkml:annotationXML>
        <emma:emma xmlns:emma="http://www.w3.org/2003/04/emma" version="1.0">
          <emma:interpretation id="{E42742FE-2EBB-426A-86E5-0E7B8B782ACB}" emma:medium="tactile" emma:mode="ink">
            <msink:context xmlns:msink="http://schemas.microsoft.com/ink/2010/main" type="paragraph" rotatedBoundingBox="11634,2946 14390,2044 14645,2823 11889,3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C2C089-8EE7-429B-B100-14DB4BCB7323}" emma:medium="tactile" emma:mode="ink">
              <msink:context xmlns:msink="http://schemas.microsoft.com/ink/2010/main" type="line" rotatedBoundingBox="11634,2946 14390,2044 14645,2823 11889,3724"/>
            </emma:interpretation>
          </emma:emma>
        </inkml:annotationXML>
        <inkml:traceGroup>
          <inkml:annotationXML>
            <emma:emma xmlns:emma="http://www.w3.org/2003/04/emma" version="1.0">
              <emma:interpretation id="{133C50E1-7CF8-430A-9602-28A30901BABC}" emma:medium="tactile" emma:mode="ink">
                <msink:context xmlns:msink="http://schemas.microsoft.com/ink/2010/main" type="inkWord" rotatedBoundingBox="11710,3018 12941,2778 13063,3407 11832,3647"/>
              </emma:interpretation>
              <emma:one-of disjunction-type="recognition" id="oneOf0">
                <emma:interpretation id="interp0" emma:lang="" emma:confidence="0.5">
                  <emma:literal>Pity</emma:literal>
                </emma:interpretation>
                <emma:interpretation id="interp1" emma:lang="" emma:confidence="0">
                  <emma:literal>Petty</emma:literal>
                </emma:interpretation>
                <emma:interpretation id="interp2" emma:lang="" emma:confidence="0">
                  <emma:literal>pity</emma:literal>
                </emma:interpretation>
                <emma:interpretation id="interp3" emma:lang="" emma:confidence="0">
                  <emma:literal>Pty</emma:literal>
                </emma:interpretation>
                <emma:interpretation id="interp4" emma:lang="" emma:confidence="0">
                  <emma:literal>petty</emma:literal>
                </emma:interpretation>
              </emma:one-of>
            </emma:emma>
          </inkml:annotationXML>
          <inkml:trace contextRef="#ctx0" brushRef="#br0">12094 3057 771 0,'0'0'112'16,"0"0"-8"-16,0 0-69 15,0 0 85-15,0 0-46 16,0 0-29-16,0 0-27 16,0 0-17-16,0-22-2 15,3 27-1-15,0 10 2 0,-1 1 18 16,1 3-7 0,-3-2 6-16,0 1 3 0,0-1-12 15,0 0 7-15,0-5-12 16,0-3 4-16,0-4-7 15,1-2-79-15,9-3-114 16,2-10-266-16</inkml:trace>
          <inkml:trace contextRef="#ctx0" brushRef="#br0" timeOffset="232.5993">12274 3070 669 0,'0'0'152'0,"0"0"-117"16,0 0 2-16,0 0 40 16,0 0 14-16,0 0-59 15,-14 86-10-15,12-57-12 16,-1-2 0-16,2-1 2 16,-1-1-10-16,1-3 9 15,1-2-11-15,0-4-67 16,0-10-230-16</inkml:trace>
          <inkml:trace contextRef="#ctx0" brushRef="#br0" timeOffset="502.5024">12321 3288 298 0,'0'0'502'16,"0"0"-468"-16,0 0-5 15,0 0 15-15,0 0-36 16,0 0 4-16,63-11-11 16,-55 23 0-16,-1 3 3 15,-2 2-1-15,1 0-2 16,-3-3 0-16,3 1 8 16,2-5 3-16,1-6-5 15,1-1 11-15,5-3 15 16,3 0 5-16,1-4-11 0,1-12-27 15,-7 2 0-15,-8 2-228 16,-5-1-408-16</inkml:trace>
          <inkml:trace contextRef="#ctx0" brushRef="#br0" timeOffset="1768.4648">11858 3200 630 0,'0'0'150'16,"0"0"-144"-16,0 0-5 0,0 0 15 15,0 0 33-15,0 0-15 16,0 96 4-16,2-64 0 15,-1 0-10-15,1-3 4 16,-1-5 8-16,-1-7-9 16,0-8-5-16,0-2-13 15,0-6-8-15,0-1 25 16,0 0 62-16,0-1 14 16,-6-15-73-16,-5-9-31 15,3-2 6-15,2-4-2 0,-1-2-6 16,7 1 0-1,0-1 0-15,0 5 0 0,0 5 0 16,0 4-1-16,9 8 1 16,2 2 0-16,-3 6-2 15,1 3-1-15,1 0-2 16,1 0-2-16,-2 10 4 16,-1 6-1-16,-3 4 2 15,-4-1-1-15,-1 2-1 16,0 0-4-16,-4 1 9 15,-6-5-1-15,2-5 0 16,4-2-43-16,4-7-76 16,0-3-114-16,0 0-151 15</inkml:trace>
          <inkml:trace contextRef="#ctx0" brushRef="#br0" timeOffset="2047.2952">12020 3087 656 0,'0'0'130'0,"0"0"-96"15,0 0 18-15,0 0 23 16,0 0 7-16,0 0-49 0,-35 98 0 15,31-64-16-15,4-1 4 16,0 3-9-16,0-3-12 16,9-2 4-16,8-2-2 15,9-5-2-15,1-9-24 16,4-8-273-16</inkml:trace>
          <inkml:trace contextRef="#ctx0" brushRef="#br0" timeOffset="2436.4371">12528 3020 88 0,'0'0'651'0,"0"0"-581"16,0 0-50-16,0 0 16 15,0 0 65-15,0 0-39 16,69 43-19-16,-45-19-1 15,-2 6-9-15,-3 1-10 0,-5 4-1 16,-7 1-5-16,-5 3-14 16,-2 2 13-16,-3 1-6 15,-15-3-7-15,-6-2-1 16,-1-1-2-16,-4-6-144 16,1-7-135-16</inkml:trace>
          <inkml:trace contextRef="#ctx0" brushRef="#br0" timeOffset="3066.5321">11787 3412 509 0,'0'0'78'16,"0"0"-72"-16,0 0 21 15,98 1 55-15,-59-8-22 16,4-8-14-16,-1-5-2 16,-2-1-35-16,-1-1 0 15,-9 1-8-15,-6 3 1 0,-9 0-3 16,-12 2 3 0,-3 2-2-16,-9 4 0 0,-15 5-3 15,-6 5-14-15,-1 0 15 16,-1 5 2-16,7 8 10 15,11-3 0-15,9-1 7 16,5 0-5-16,10 1-7 16,23-3-5-16,16-4 9 15,17-3-4-15,16 0 1 16,4-10-6-16,-3-9-42 16,-14-2-343-16</inkml:trace>
          <inkml:trace contextRef="#ctx0" brushRef="#br0" timeOffset="4034.7458">12688 2934 765 0,'0'0'81'0,"0"0"-2"16,0 0 0-16,0 0 18 15,0 0-56-15,0 0-17 16,102-68-4-16,-67 54-16 16,-1-2-2-16,-1-1-2 15,-5-3-72-15,-7 0-376 16</inkml:trace>
        </inkml:traceGroup>
        <inkml:traceGroup>
          <inkml:annotationXML>
            <emma:emma xmlns:emma="http://www.w3.org/2003/04/emma" version="1.0">
              <emma:interpretation id="{E9749A99-2F39-4CEE-A930-2C6F1D53C84D}" emma:medium="tactile" emma:mode="ink">
                <msink:context xmlns:msink="http://schemas.microsoft.com/ink/2010/main" type="inkWord" rotatedBoundingBox="13051,2346 14662,2461 14627,2953 13016,2838"/>
              </emma:interpretation>
              <emma:one-of disjunction-type="recognition" id="oneOf1">
                <emma:interpretation id="interp5" emma:lang="" emma:confidence="0.5">
                  <emma:literal>SF'☹</emma:literal>
                </emma:interpretation>
                <emma:interpretation id="interp6" emma:lang="" emma:confidence="0">
                  <emma:literal>$Pein</emma:literal>
                </emma:interpretation>
                <emma:interpretation id="interp7" emma:lang="" emma:confidence="0">
                  <emma:literal>$Dein</emma:literal>
                </emma:interpretation>
                <emma:interpretation id="interp8" emma:lang="" emma:confidence="0">
                  <emma:literal>5=1☺</emma:literal>
                </emma:interpretation>
                <emma:interpretation id="interp9" emma:lang="" emma:confidence="0">
                  <emma:literal>5=1☹</emma:literal>
                </emma:interpretation>
              </emma:one-of>
            </emma:emma>
          </inkml:annotationXML>
          <inkml:trace contextRef="#ctx0" brushRef="#br0" timeOffset="5264.3226">13991 2414 794 0,'0'0'215'16,"0"0"-148"-16,0 0-14 0,0 0-9 15,0 0-31-15,0 0 0 16,-7 42 9-16,7-17-13 15,0 2-5-15,4-3 0 16,5-2-4-16,-4-5-126 16,-2-9-241-16</inkml:trace>
          <inkml:trace contextRef="#ctx0" brushRef="#br0" timeOffset="5517.4733">14191 2513 871 0,'0'0'61'0,"0"0"-58"0,0 0 96 16,0 0 29-16,0 0-48 15,-19 86-8-15,3-58 9 16,-1-2-65-16,0-2 4 15,4-5-20-15,4-2 3 16,5-6-3-16,4-3-129 16,0-7-145-16,0-1-385 15</inkml:trace>
          <inkml:trace contextRef="#ctx0" brushRef="#br0" timeOffset="5831.7269">14196 2709 697 0,'0'0'260'0,"0"0"-251"16,0 0-5-16,0 0-3 15,0 0 40-15,0 0-1 16,56 34 13-16,-41-25-41 16,-3-4-4-16,-3 1-4 15,-6 0-3-15,2-3 0 16,-5 4-2-16,4-1 2 0,-4 5-1 15,0-2 3-15,0-1 2 16,3 1 87-16,4-1-41 16,6 0-24-16,6-4-2 15,9-4 19-15,9 0-16 16,11 0-16-16,2-10-6 16,2 0-6-16,-3-2-39 15,-17 4-533-15</inkml:trace>
          <inkml:trace contextRef="#ctx0" brushRef="#br0" timeOffset="4432.3553">13099 2473 958 0,'0'0'144'15,"0"0"-101"-15,0 0-12 16,0 0-18-16,0 0 10 0,0 0 12 15,-61 94 3-15,57-73-26 16,4 0-9-16,0 0 2 16,10-5-5-16,14-2 2 15,6-4 9-15,3-3-10 16,-2 1-1-16,-6-1 8 16,-8 2-8-16,-7 0 0 15,-8 4-2-15,-2 4-9 16,-2 0 3-16,-16 2 8 15,0-4 13-15,0-3-7 16,6-5-6-16,4-1 9 16,5-4-8-16,3-2 0 15,0 0-1-15,4-13-82 0,17-11-257 16,7-8-494 0</inkml:trace>
          <inkml:trace contextRef="#ctx0" brushRef="#br1" timeOffset="49286.4804">13162 2484 249 0,'0'0'423'0,"0"0"-259"15,0 0-54-15,0 0 6 16,0 0-57-16,0 0-41 16,-11 6-12-16,11 21 11 15,0 7 41-15,0 3-42 16,0 2 27-16,1-1-11 15,6 1-16-15,-1-3-1 16,-1-5 2-16,-1-3-2 0,0-5-6 16,-1-7-9-1,-2-8 7-15,-1-4-7 0,2-4 0 16,-2 0 7-16,0 0 2 16,0-11 15-16,-6-9-16 15,-7-5-5-15,0-5-2 16,1-2 2-16,1-6-3 15,2-3 0-15,3 0-4 16,5 2 4-16,1 5 4 16,0 4-4-16,9 5-6 15,6 8-1-15,2 3 1 16,2 4 6-16,-2 6-1 16,1 4-2-16,-4 0 3 15,3 4-8-15,-4 17 5 0,0 7-1 16,-6 6 1-16,-7 1 3 15,0 2-1-15,-1-1 1 16,-14-3 1-16,0-3 0 16,-1-1 2-16,3-5-3 15,5-3-71-15,2-7-323 16</inkml:trace>
          <inkml:trace contextRef="#ctx0" brushRef="#br0" timeOffset="4782.4005">13495 2774 518 0,'0'0'205'15,"0"0"-202"-15,0 0 28 16,0 0 57-16,0 0-53 16,0 0-24-16,97-27-11 15,-72 13-94-15</inkml:trace>
          <inkml:trace contextRef="#ctx0" brushRef="#br0" timeOffset="4621.7277">13460 2592 1004 0,'0'0'167'16,"0"0"-124"-16,0 0-24 15,0 0 3-15,0 0-15 16,0 0-2-16,85-31-2 15,-56 24-3-15,-4 4-75 0,-10 3-281 16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2-29T06:46:44.94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FB921B4-F55C-4B0F-8CE5-8EEF135794F5}" emma:medium="tactile" emma:mode="ink">
          <msink:context xmlns:msink="http://schemas.microsoft.com/ink/2010/main" type="writingRegion" rotatedBoundingBox="13258,3102 14447,3202 14409,3649 13220,3549">
            <msink:destinationLink direction="with" ref="{F3A3679D-B294-4645-98C1-A232AE42DD7A}"/>
          </msink:context>
        </emma:interpretation>
      </emma:emma>
    </inkml:annotationXML>
    <inkml:traceGroup>
      <inkml:annotationXML>
        <emma:emma xmlns:emma="http://www.w3.org/2003/04/emma" version="1.0">
          <emma:interpretation id="{F145FA8C-C70F-48C5-ABED-518597DEBD1B}" emma:medium="tactile" emma:mode="ink">
            <msink:context xmlns:msink="http://schemas.microsoft.com/ink/2010/main" type="paragraph" rotatedBoundingBox="13258,3102 14447,3202 14409,3649 13220,35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D82CCA-809B-4AA8-8E0A-AD4C764FE22A}" emma:medium="tactile" emma:mode="ink">
              <msink:context xmlns:msink="http://schemas.microsoft.com/ink/2010/main" type="line" rotatedBoundingBox="13258,3102 14447,3202 14409,3649 13220,3549"/>
            </emma:interpretation>
          </emma:emma>
        </inkml:annotationXML>
        <inkml:traceGroup>
          <inkml:annotationXML>
            <emma:emma xmlns:emma="http://www.w3.org/2003/04/emma" version="1.0">
              <emma:interpretation id="{53789A78-03AE-4EBE-B6E1-057298B22862}" emma:medium="tactile" emma:mode="ink">
                <msink:context xmlns:msink="http://schemas.microsoft.com/ink/2010/main" type="inkWord" rotatedBoundingBox="13202,3540 13261,3201 13419,3229 13359,3567"/>
              </emma:interpretation>
              <emma:one-of disjunction-type="recognition" id="oneOf0">
                <emma:interpretation id="interp0" emma:lang="" emma:confidence="0.5">
                  <emma:literal>of</emma:literal>
                </emma:interpretation>
                <emma:interpretation id="interp1" emma:lang="" emma:confidence="0">
                  <emma:literal>op</emma:literal>
                </emma:interpretation>
                <emma:interpretation id="interp2" emma:lang="" emma:confidence="0">
                  <emma:literal>or</emma:literal>
                </emma:interpretation>
                <emma:interpretation id="interp3" emma:lang="" emma:confidence="0">
                  <emma:literal>oap</emma:literal>
                </emma:interpretation>
                <emma:interpretation id="interp4" emma:lang="" emma:confidence="0">
                  <emma:literal>oh</emma:literal>
                </emma:interpretation>
              </emma:one-of>
            </emma:emma>
          </inkml:annotationXML>
          <inkml:trace contextRef="#ctx0" brushRef="#br0">13332 3352 424 0,'0'0'269'16,"0"0"-228"-16,0 0 55 15,0 0 22-15,0 0-10 16,0 0-49-16,-3-39 8 16,-9 38-32-16,-1 1-1 15,-4 0-11-15,4 0-8 16,0 1 14-16,2 5-22 16,3 0 6-16,5 2-13 0,2 0 0 15,1 1 0-15,0 2-1 16,0-2 2-16,6-1 0 15,6-2-1-15,3-6 0 16,0 0-2-16,-1 0-2 16,-3 0 2-16,-2-7 2 15,-4-3 0-15,-1 1 5 16,-4 1-5-16,0 1 0 16,0-1 0-16,0 6 0 15,0 2-6-15,-3 0-14 16,-4 0-45-16,-1 8-95 15,1 1-90-15,-2 3-221 16</inkml:trace>
          <inkml:trace contextRef="#ctx0" brushRef="#br0" timeOffset="161.7697">13332 3352 518 0</inkml:trace>
          <inkml:trace contextRef="#ctx0" brushRef="#br0" timeOffset="528.8947">13332 3352 518 0,'-12'-39'334'0,"8"39"-248"0,-1 0 42 0,1 0-40 0,-4 8-53 0,1 9 5 15,1 6 10-15,1 4-4 16,5 4-18-16,0-1-5 15,0-1-5-15,0-2-13 16,0-6 7-16,3-5-3 16,-1-8-8-16,-1-3 2 15,-1-5 8-15,0 0-9 16,0-9 36-16,0-12-17 16,0-9-14-16,0-3-5 15,0-4-1-15,0-1 3 16,0-4-4-16,0 4 0 15,5 6-3-15,2 8-1 16,1 8 2-16,1 7 1 16,1 4-9-16,2 3 8 0,-1 2-2 15,0 0 4-15,-2 8 0 16,0 11 1-16,-3 3-6 16,-4 4 5-16,-2 1 0 15,-4 0 0-15,-10-1 5 16,-2-4-3-16,3-5-1 15,7-5-1-15,6-7-8 16,0-5-125-16,23 0-95 16,7-11-296-16</inkml:trace>
        </inkml:traceGroup>
        <inkml:traceGroup>
          <inkml:annotationXML>
            <emma:emma xmlns:emma="http://www.w3.org/2003/04/emma" version="1.0">
              <emma:interpretation id="{2860BF2C-EFBE-4F89-8DB5-47E98F450667}" emma:medium="tactile" emma:mode="ink">
                <msink:context xmlns:msink="http://schemas.microsoft.com/ink/2010/main" type="inkWord" rotatedBoundingBox="13649,3115 14458,3241 14402,3602 13593,3476"/>
              </emma:interpretation>
              <emma:one-of disjunction-type="recognition" id="oneOf1">
                <emma:interpretation id="interp5" emma:lang="" emma:confidence="0.5">
                  <emma:literal>24 W</emma:literal>
                </emma:interpretation>
                <emma:interpretation id="interp6" emma:lang="" emma:confidence="0">
                  <emma:literal>21 W</emma:literal>
                </emma:interpretation>
                <emma:interpretation id="interp7" emma:lang="" emma:confidence="0">
                  <emma:literal>24</emma:literal>
                </emma:interpretation>
                <emma:interpretation id="interp8" emma:lang="" emma:confidence="0">
                  <emma:literal>zin</emma:literal>
                </emma:interpretation>
                <emma:interpretation id="interp9" emma:lang="" emma:confidence="0">
                  <emma:literal>24/2</emma:literal>
                </emma:interpretation>
              </emma:one-of>
            </emma:emma>
          </inkml:annotationXML>
          <inkml:trace contextRef="#ctx0" brushRef="#br0" timeOffset="835.0605">13617 3323 953 0,'0'0'106'0,"0"0"44"16,0 0-84-16,0 0-45 15,0 0-16-15,0 0-2 16,91-31-3-16,-69 31-12 16,-8 0-134-16,-11 13-51 15,-3 6-15-15,-3 7 26 16,-18 4 91-16,-3-4 95 15,3-2 33-15,3-3 81 16,9-6 16-16,5-6-24 0,4-1-13 16,0-6-28-1,0-2 16-15,13 0-26 0,8-2-6 16,7-14-43-16,1-2-6 16,1-4-155-16,-4-2-275 15</inkml:trace>
          <inkml:trace contextRef="#ctx0" brushRef="#br0" timeOffset="1095.1673">13929 3159 831 0,'0'0'119'0,"0"0"16"16,0 0-32-16,0 0-64 15,0 0-20-15,0 0-1 16,-5 40 38-16,5-15-14 16,0 0-18-16,0 1-12 15,0-4-7-15,0-2-5 16,0-3 4-16,2-3-10 16,7-7-11-16,7-7-233 15,6 0-245-15</inkml:trace>
          <inkml:trace contextRef="#ctx0" brushRef="#br0" timeOffset="1304.6146">14156 3271 884 0,'0'0'134'16,"0"0"4"-16,0 0-62 15,0 0-14-15,0 0 1 16,0 0-16-16,-45 62-27 15,33-40 1-15,-3 3-16 16,4-6-1-16,2-1 1 16,3-2-5-16,6-4-5 15,0-6-138-15,0-4-209 16,9-2-473-16</inkml:trace>
          <inkml:trace contextRef="#ctx0" brushRef="#br0" timeOffset="1597.2021">14200 3399 792 0,'0'0'254'0,"0"0"-144"15,0 0-24-15,0 0-27 16,0 0-42-16,0 0-5 16,13 14 12-16,-13 3-15 15,0 2 0-15,0 0-7 16,0 0 9-16,0-3-6 15,0-2-4-15,0-4 2 16,0 0 1-16,2-7 3 16,9-3 8-16,11 0 15 15,5 0-20-15,2-13 0 0,3-4-10 16,-2 2 0-16,-8 1-2 16,-1 1-43-16,-6 1-84 15,-12 2-204-15,-3-2-414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9654594-EFB7-479D-A9DB-B0FAE584A021}" type="datetimeFigureOut">
              <a:rPr lang="en-US" smtClean="0"/>
              <a:pPr/>
              <a:t>29-Dec-24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6B9EF1B0-FBA9-4632-82F2-A82401F991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4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:a16="http://schemas.microsoft.com/office/drawing/2014/main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x-none" altLang="x-none" dirty="0"/>
          </a:p>
        </p:txBody>
      </p:sp>
      <p:sp>
        <p:nvSpPr>
          <p:cNvPr id="54275" name="Google Shape;37;p1:notes">
            <a:extLst>
              <a:ext uri="{FF2B5EF4-FFF2-40B4-BE49-F238E27FC236}">
                <a16:creationId xmlns:a16="http://schemas.microsoft.com/office/drawing/2014/main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8542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c26430db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3c26430db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75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3E8A9140-CA3B-4D9F-8355-016D99B8F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DF73041-6818-464B-9563-02600D4214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56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521852"/>
            <a:ext cx="914400" cy="365125"/>
          </a:xfrm>
        </p:spPr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2400" y="1417319"/>
            <a:ext cx="8839200" cy="4907281"/>
          </a:xfrm>
          <a:gradFill>
            <a:gsLst>
              <a:gs pos="0">
                <a:schemeClr val="accent4">
                  <a:lumMod val="4000"/>
                  <a:lumOff val="96000"/>
                  <a:alpha val="36000"/>
                </a:schemeClr>
              </a:gs>
              <a:gs pos="35000">
                <a:schemeClr val="accent3">
                  <a:lumMod val="9000"/>
                  <a:lumOff val="91000"/>
                  <a:alpha val="39000"/>
                </a:schemeClr>
              </a:gs>
              <a:gs pos="100000">
                <a:schemeClr val="accent4">
                  <a:lumMod val="0"/>
                  <a:lumOff val="100000"/>
                  <a:alpha val="54000"/>
                </a:schemeClr>
              </a:gs>
            </a:gsLst>
          </a:gradFill>
          <a:ln>
            <a:noFill/>
          </a:ln>
          <a:effectLst>
            <a:softEdge rad="508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72000" tIns="36000" rIns="72000" bIns="36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baseline="0"/>
            </a:lvl4pPr>
            <a:lvl5pPr>
              <a:defRPr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114300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1600200" marR="0" lvl="3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Fourth level</a:t>
            </a:r>
          </a:p>
          <a:p>
            <a:pPr marL="2057400" marR="0" lvl="4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950807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2" descr="Large confetti"/>
          <p:cNvSpPr>
            <a:spLocks noGrp="1" noChangeArrowheads="1"/>
          </p:cNvSpPr>
          <p:nvPr>
            <p:ph type="title" idx="4294967295" hasCustomPrompt="1"/>
          </p:nvPr>
        </p:nvSpPr>
        <p:spPr>
          <a:xfrm>
            <a:off x="66239" y="26442"/>
            <a:ext cx="6791761" cy="1192758"/>
          </a:xfrm>
        </p:spPr>
        <p:txBody>
          <a:bodyPr>
            <a:noAutofit/>
          </a:bodyPr>
          <a:lstStyle>
            <a:lvl1pPr algn="l" eaLnBrk="1" hangingPunct="1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hangingPunct="1"/>
            <a:r>
              <a:rPr lang="en-US" dirty="0"/>
              <a:t>Slide heading here and </a:t>
            </a:r>
            <a:br>
              <a:rPr lang="en-US" dirty="0"/>
            </a:br>
            <a:r>
              <a:rPr lang="en-US" dirty="0"/>
              <a:t>it can run in two lines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4097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90688"/>
            <a:ext cx="4038600" cy="4433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90688"/>
            <a:ext cx="4038600" cy="4433887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254760-BC45-477E-BCBF-6F6EFE9AC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18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825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80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82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825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3157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825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89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:a16="http://schemas.microsoft.com/office/drawing/2014/main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:a16="http://schemas.microsoft.com/office/drawing/2014/main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:a16="http://schemas.microsoft.com/office/drawing/2014/main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551113"/>
            <a:ext cx="725963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:a16="http://schemas.microsoft.com/office/drawing/2014/main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805815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:a16="http://schemas.microsoft.com/office/drawing/2014/main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896938"/>
            <a:ext cx="2322512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:a16="http://schemas.microsoft.com/office/drawing/2014/main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4800600"/>
            <a:ext cx="3843338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3429001" y="2549770"/>
            <a:ext cx="5498123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4431323" y="4452631"/>
            <a:ext cx="44958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3892060" y="4826978"/>
            <a:ext cx="5035064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703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950807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:p14="http://schemas.microsoft.com/office/powerpoint/2010/main" val="47116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172200"/>
            <a:ext cx="12192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553200"/>
            <a:ext cx="289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84" r:id="rId13"/>
    <p:sldLayoutId id="2147483685" r:id="rId14"/>
    <p:sldLayoutId id="2147483686" r:id="rId15"/>
    <p:sldLayoutId id="2147483705" r:id="rId16"/>
    <p:sldLayoutId id="2147483706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emf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9" Type="http://schemas.openxmlformats.org/officeDocument/2006/relationships/image" Target="../media/image34.emf"/><Relationship Id="rId21" Type="http://schemas.openxmlformats.org/officeDocument/2006/relationships/image" Target="../media/image25.emf"/><Relationship Id="rId34" Type="http://schemas.openxmlformats.org/officeDocument/2006/relationships/customXml" Target="../ink/ink22.xml"/><Relationship Id="rId7" Type="http://schemas.openxmlformats.org/officeDocument/2006/relationships/image" Target="../media/image18.emf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29.emf"/><Relationship Id="rId41" Type="http://schemas.openxmlformats.org/officeDocument/2006/relationships/image" Target="../media/image35.emf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8.xml"/><Relationship Id="rId11" Type="http://schemas.openxmlformats.org/officeDocument/2006/relationships/image" Target="../media/image20.emf"/><Relationship Id="rId24" Type="http://schemas.openxmlformats.org/officeDocument/2006/relationships/customXml" Target="../ink/ink17.xml"/><Relationship Id="rId32" Type="http://schemas.openxmlformats.org/officeDocument/2006/relationships/customXml" Target="../ink/ink21.xml"/><Relationship Id="rId37" Type="http://schemas.openxmlformats.org/officeDocument/2006/relationships/image" Target="../media/image33.emf"/><Relationship Id="rId40" Type="http://schemas.openxmlformats.org/officeDocument/2006/relationships/customXml" Target="../ink/ink25.xml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23" Type="http://schemas.openxmlformats.org/officeDocument/2006/relationships/image" Target="../media/image26.emf"/><Relationship Id="rId28" Type="http://schemas.openxmlformats.org/officeDocument/2006/relationships/customXml" Target="../ink/ink19.xml"/><Relationship Id="rId36" Type="http://schemas.openxmlformats.org/officeDocument/2006/relationships/customXml" Target="../ink/ink23.xml"/><Relationship Id="rId10" Type="http://schemas.openxmlformats.org/officeDocument/2006/relationships/customXml" Target="../ink/ink10.xml"/><Relationship Id="rId19" Type="http://schemas.openxmlformats.org/officeDocument/2006/relationships/image" Target="../media/image24.emf"/><Relationship Id="rId31" Type="http://schemas.openxmlformats.org/officeDocument/2006/relationships/image" Target="../media/image30.emf"/><Relationship Id="rId4" Type="http://schemas.openxmlformats.org/officeDocument/2006/relationships/customXml" Target="../ink/ink7.xml"/><Relationship Id="rId9" Type="http://schemas.openxmlformats.org/officeDocument/2006/relationships/image" Target="../media/image19.emf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28.emf"/><Relationship Id="rId30" Type="http://schemas.openxmlformats.org/officeDocument/2006/relationships/customXml" Target="../ink/ink20.xml"/><Relationship Id="rId35" Type="http://schemas.openxmlformats.org/officeDocument/2006/relationships/image" Target="../media/image32.emf"/><Relationship Id="rId8" Type="http://schemas.openxmlformats.org/officeDocument/2006/relationships/customXml" Target="../ink/ink9.xml"/><Relationship Id="rId3" Type="http://schemas.openxmlformats.org/officeDocument/2006/relationships/image" Target="../media/image16.emf"/><Relationship Id="rId12" Type="http://schemas.openxmlformats.org/officeDocument/2006/relationships/customXml" Target="../ink/ink11.xml"/><Relationship Id="rId17" Type="http://schemas.openxmlformats.org/officeDocument/2006/relationships/image" Target="../media/image23.emf"/><Relationship Id="rId25" Type="http://schemas.openxmlformats.org/officeDocument/2006/relationships/image" Target="../media/image27.emf"/><Relationship Id="rId33" Type="http://schemas.openxmlformats.org/officeDocument/2006/relationships/image" Target="../media/image31.emf"/><Relationship Id="rId38" Type="http://schemas.openxmlformats.org/officeDocument/2006/relationships/customXml" Target="../ink/ink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.xml"/><Relationship Id="rId18" Type="http://schemas.openxmlformats.org/officeDocument/2006/relationships/image" Target="../media/image46.emf"/><Relationship Id="rId26" Type="http://schemas.openxmlformats.org/officeDocument/2006/relationships/image" Target="../media/image50.emf"/><Relationship Id="rId39" Type="http://schemas.openxmlformats.org/officeDocument/2006/relationships/customXml" Target="../ink/ink45.xml"/><Relationship Id="rId21" Type="http://schemas.openxmlformats.org/officeDocument/2006/relationships/customXml" Target="../ink/ink36.xml"/><Relationship Id="rId34" Type="http://schemas.openxmlformats.org/officeDocument/2006/relationships/image" Target="../media/image54.emf"/><Relationship Id="rId42" Type="http://schemas.openxmlformats.org/officeDocument/2006/relationships/image" Target="../media/image58.emf"/><Relationship Id="rId47" Type="http://schemas.openxmlformats.org/officeDocument/2006/relationships/customXml" Target="../ink/ink49.xml"/><Relationship Id="rId50" Type="http://schemas.openxmlformats.org/officeDocument/2006/relationships/image" Target="../media/image62.emf"/><Relationship Id="rId7" Type="http://schemas.openxmlformats.org/officeDocument/2006/relationships/customXml" Target="../ink/ink29.xml"/><Relationship Id="rId2" Type="http://schemas.openxmlformats.org/officeDocument/2006/relationships/image" Target="../media/image38.png"/><Relationship Id="rId16" Type="http://schemas.openxmlformats.org/officeDocument/2006/relationships/image" Target="../media/image45.emf"/><Relationship Id="rId29" Type="http://schemas.openxmlformats.org/officeDocument/2006/relationships/customXml" Target="../ink/ink40.xml"/><Relationship Id="rId11" Type="http://schemas.openxmlformats.org/officeDocument/2006/relationships/customXml" Target="../ink/ink31.xml"/><Relationship Id="rId24" Type="http://schemas.openxmlformats.org/officeDocument/2006/relationships/image" Target="../media/image49.emf"/><Relationship Id="rId32" Type="http://schemas.openxmlformats.org/officeDocument/2006/relationships/image" Target="../media/image53.emf"/><Relationship Id="rId37" Type="http://schemas.openxmlformats.org/officeDocument/2006/relationships/customXml" Target="../ink/ink44.xml"/><Relationship Id="rId40" Type="http://schemas.openxmlformats.org/officeDocument/2006/relationships/image" Target="../media/image57.emf"/><Relationship Id="rId45" Type="http://schemas.openxmlformats.org/officeDocument/2006/relationships/customXml" Target="../ink/ink48.xml"/><Relationship Id="rId53" Type="http://schemas.openxmlformats.org/officeDocument/2006/relationships/customXml" Target="../ink/ink52.xml"/><Relationship Id="rId5" Type="http://schemas.openxmlformats.org/officeDocument/2006/relationships/customXml" Target="../ink/ink28.xml"/><Relationship Id="rId10" Type="http://schemas.openxmlformats.org/officeDocument/2006/relationships/image" Target="../media/image42.emf"/><Relationship Id="rId19" Type="http://schemas.openxmlformats.org/officeDocument/2006/relationships/customXml" Target="../ink/ink35.xml"/><Relationship Id="rId31" Type="http://schemas.openxmlformats.org/officeDocument/2006/relationships/customXml" Target="../ink/ink41.xml"/><Relationship Id="rId44" Type="http://schemas.openxmlformats.org/officeDocument/2006/relationships/image" Target="../media/image59.emf"/><Relationship Id="rId52" Type="http://schemas.openxmlformats.org/officeDocument/2006/relationships/image" Target="../media/image63.emf"/><Relationship Id="rId4" Type="http://schemas.openxmlformats.org/officeDocument/2006/relationships/image" Target="../media/image39.emf"/><Relationship Id="rId9" Type="http://schemas.openxmlformats.org/officeDocument/2006/relationships/customXml" Target="../ink/ink30.xml"/><Relationship Id="rId14" Type="http://schemas.openxmlformats.org/officeDocument/2006/relationships/image" Target="../media/image44.emf"/><Relationship Id="rId22" Type="http://schemas.openxmlformats.org/officeDocument/2006/relationships/image" Target="../media/image48.emf"/><Relationship Id="rId27" Type="http://schemas.openxmlformats.org/officeDocument/2006/relationships/customXml" Target="../ink/ink39.xml"/><Relationship Id="rId30" Type="http://schemas.openxmlformats.org/officeDocument/2006/relationships/image" Target="../media/image52.emf"/><Relationship Id="rId35" Type="http://schemas.openxmlformats.org/officeDocument/2006/relationships/customXml" Target="../ink/ink43.xml"/><Relationship Id="rId43" Type="http://schemas.openxmlformats.org/officeDocument/2006/relationships/customXml" Target="../ink/ink47.xml"/><Relationship Id="rId48" Type="http://schemas.openxmlformats.org/officeDocument/2006/relationships/image" Target="../media/image61.emf"/><Relationship Id="rId8" Type="http://schemas.openxmlformats.org/officeDocument/2006/relationships/image" Target="../media/image41.emf"/><Relationship Id="rId51" Type="http://schemas.openxmlformats.org/officeDocument/2006/relationships/customXml" Target="../ink/ink51.xml"/><Relationship Id="rId3" Type="http://schemas.openxmlformats.org/officeDocument/2006/relationships/customXml" Target="../ink/ink27.xml"/><Relationship Id="rId12" Type="http://schemas.openxmlformats.org/officeDocument/2006/relationships/image" Target="../media/image43.emf"/><Relationship Id="rId17" Type="http://schemas.openxmlformats.org/officeDocument/2006/relationships/customXml" Target="../ink/ink34.xml"/><Relationship Id="rId25" Type="http://schemas.openxmlformats.org/officeDocument/2006/relationships/customXml" Target="../ink/ink38.xml"/><Relationship Id="rId33" Type="http://schemas.openxmlformats.org/officeDocument/2006/relationships/customXml" Target="../ink/ink42.xml"/><Relationship Id="rId38" Type="http://schemas.openxmlformats.org/officeDocument/2006/relationships/image" Target="../media/image56.emf"/><Relationship Id="rId46" Type="http://schemas.openxmlformats.org/officeDocument/2006/relationships/image" Target="../media/image60.emf"/><Relationship Id="rId20" Type="http://schemas.openxmlformats.org/officeDocument/2006/relationships/image" Target="../media/image47.emf"/><Relationship Id="rId41" Type="http://schemas.openxmlformats.org/officeDocument/2006/relationships/customXml" Target="../ink/ink46.xml"/><Relationship Id="rId54" Type="http://schemas.openxmlformats.org/officeDocument/2006/relationships/image" Target="../media/image64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emf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28" Type="http://schemas.openxmlformats.org/officeDocument/2006/relationships/image" Target="../media/image51.emf"/><Relationship Id="rId36" Type="http://schemas.openxmlformats.org/officeDocument/2006/relationships/image" Target="../media/image55.emf"/><Relationship Id="rId49" Type="http://schemas.openxmlformats.org/officeDocument/2006/relationships/customXml" Target="../ink/ink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:a16="http://schemas.microsoft.com/office/drawing/2014/main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1" y="2770188"/>
            <a:ext cx="5181600" cy="1344612"/>
          </a:xfrm>
        </p:spPr>
        <p:txBody>
          <a:bodyPr lIns="68569" tIns="34275" rIns="68569" bIns="34275">
            <a:normAutofit fontScale="90000"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b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to Statistical Methods</a:t>
            </a:r>
            <a:r>
              <a:rPr lang="en-US" altLang="x-none" sz="3600" dirty="0">
                <a:solidFill>
                  <a:srgbClr val="FFFFFF"/>
                </a:solidFill>
                <a:latin typeface="+mn-lt"/>
              </a:rPr>
              <a:t> </a:t>
            </a:r>
            <a:endParaRPr lang="x-none" altLang="x-none" sz="36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3251" name="Google Shape;41;p1">
            <a:extLst>
              <a:ext uri="{FF2B5EF4-FFF2-40B4-BE49-F238E27FC236}">
                <a16:creationId xmlns:a16="http://schemas.microsoft.com/office/drawing/2014/main" id="{FD664EF9-06E7-4466-988D-789744E7B8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2550" y="4953000"/>
            <a:ext cx="5033963" cy="914400"/>
          </a:xfrm>
        </p:spPr>
        <p:txBody>
          <a:bodyPr lIns="68569" tIns="34275" rIns="68569" bIns="34275"/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2400" b="1" dirty="0">
                <a:solidFill>
                  <a:schemeClr val="tx1"/>
                </a:solidFill>
                <a:latin typeface="Helvetica" panose="020B0604020202020204" pitchFamily="34" charset="0"/>
              </a:rPr>
              <a:t>ISM Team</a:t>
            </a:r>
            <a:endParaRPr lang="x-none" altLang="x-none" sz="2400" b="1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48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9562" y="1371600"/>
            <a:ext cx="8057238" cy="4251721"/>
          </a:xfr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800" dirty="0">
                <a:latin typeface="+mn-lt"/>
              </a:rPr>
              <a:t>Binomial distribution is a discrete probability distribution.</a:t>
            </a:r>
            <a:endParaRPr lang="en-IN" sz="3800" dirty="0">
              <a:latin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3800" dirty="0">
              <a:latin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800" dirty="0">
                <a:latin typeface="+mn-lt"/>
              </a:rPr>
              <a:t>Binomial distribution will be applied under the following experimental conditions</a:t>
            </a:r>
            <a:endParaRPr lang="en-IN" sz="3800" dirty="0">
              <a:latin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3800" dirty="0">
                <a:latin typeface="+mn-lt"/>
              </a:rPr>
              <a:t> </a:t>
            </a:r>
            <a:endParaRPr lang="en-IN" sz="3800" dirty="0">
              <a:latin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3800" dirty="0">
                <a:latin typeface="+mn-lt"/>
              </a:rPr>
              <a:t>1) The number of trails (n) is finite</a:t>
            </a:r>
            <a:endParaRPr lang="en-IN" sz="3800" dirty="0">
              <a:latin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3800" dirty="0">
                <a:latin typeface="+mn-lt"/>
              </a:rPr>
              <a:t> </a:t>
            </a:r>
            <a:endParaRPr lang="en-IN" sz="3800" dirty="0">
              <a:latin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3800" dirty="0">
                <a:latin typeface="+mn-lt"/>
              </a:rPr>
              <a:t>2) The trails are independent of each other</a:t>
            </a:r>
            <a:endParaRPr lang="en-IN" sz="3800" dirty="0">
              <a:latin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3800" dirty="0">
                <a:latin typeface="+mn-lt"/>
              </a:rPr>
              <a:t> </a:t>
            </a:r>
            <a:endParaRPr lang="en-IN" sz="3800" dirty="0">
              <a:latin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3800" dirty="0">
                <a:latin typeface="+mn-lt"/>
              </a:rPr>
              <a:t>3) The probability of success p is constant for each trail.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IN" sz="3800" dirty="0">
              <a:latin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3800" dirty="0">
                <a:latin typeface="+mn-lt"/>
              </a:rPr>
              <a:t>4)  Each trail results in two mutually exclusive events known as success and failure.</a:t>
            </a:r>
            <a:endParaRPr lang="en-IN" sz="3800" dirty="0">
              <a:latin typeface="+mn-lt"/>
            </a:endParaRP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5166066" cy="106322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Binomial  Distribution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43DD7CF-A7E5-0A30-B158-A019659DF2A1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10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119040" y="996840"/>
              <a:ext cx="186840" cy="367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8240" y="988200"/>
                <a:ext cx="2037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5600160" y="777240"/>
              <a:ext cx="2840400" cy="516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0080" y="764280"/>
                <a:ext cx="285804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4243320" y="869040"/>
              <a:ext cx="1026720" cy="3934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6480" y="858240"/>
                <a:ext cx="10414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/>
              <p14:cNvContentPartPr/>
              <p14:nvPr/>
            </p14:nvContentPartPr>
            <p14:xfrm>
              <a:off x="4765680" y="1137240"/>
              <a:ext cx="428400" cy="1429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3800" y="1126080"/>
                <a:ext cx="4507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3261600" y="875880"/>
              <a:ext cx="1162080" cy="4035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53320" y="865080"/>
                <a:ext cx="11782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/>
              <p14:cNvContentPartPr/>
              <p14:nvPr/>
            </p14:nvContentPartPr>
            <p14:xfrm>
              <a:off x="3257280" y="1276560"/>
              <a:ext cx="65880" cy="1821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46480" y="1266840"/>
                <a:ext cx="831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/>
              <p14:cNvContentPartPr/>
              <p14:nvPr/>
            </p14:nvContentPartPr>
            <p14:xfrm>
              <a:off x="3339000" y="1287720"/>
              <a:ext cx="1355760" cy="2091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6400" y="1277640"/>
                <a:ext cx="13784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/>
              <p14:cNvContentPartPr/>
              <p14:nvPr/>
            </p14:nvContentPartPr>
            <p14:xfrm>
              <a:off x="5004720" y="1382760"/>
              <a:ext cx="231120" cy="115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94640" y="1371960"/>
                <a:ext cx="2476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/>
              <p14:cNvContentPartPr/>
              <p14:nvPr/>
            </p14:nvContentPartPr>
            <p14:xfrm>
              <a:off x="-45360" y="1461240"/>
              <a:ext cx="8968680" cy="46188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57960" y="1455840"/>
                <a:ext cx="8985240" cy="46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/>
              <p14:cNvContentPartPr/>
              <p14:nvPr/>
            </p14:nvContentPartPr>
            <p14:xfrm>
              <a:off x="7545960" y="1411560"/>
              <a:ext cx="21600" cy="10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37680" y="1403280"/>
                <a:ext cx="338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/>
              <p14:cNvContentPartPr/>
              <p14:nvPr/>
            </p14:nvContentPartPr>
            <p14:xfrm>
              <a:off x="7746480" y="1411200"/>
              <a:ext cx="46800" cy="122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39640" y="1406160"/>
                <a:ext cx="583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/>
              <p14:cNvContentPartPr/>
              <p14:nvPr/>
            </p14:nvContentPartPr>
            <p14:xfrm>
              <a:off x="7929000" y="1414080"/>
              <a:ext cx="25920" cy="360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18200" y="1406520"/>
                <a:ext cx="424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/>
              <p14:cNvContentPartPr/>
              <p14:nvPr/>
            </p14:nvContentPartPr>
            <p14:xfrm>
              <a:off x="3758760" y="2850120"/>
              <a:ext cx="4678200" cy="30380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49400" y="2836800"/>
                <a:ext cx="4696560" cy="30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/>
              <p14:cNvContentPartPr/>
              <p14:nvPr/>
            </p14:nvContentPartPr>
            <p14:xfrm>
              <a:off x="202680" y="3113640"/>
              <a:ext cx="271440" cy="15516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4040" y="3103200"/>
                <a:ext cx="291240" cy="15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/>
              <p14:cNvContentPartPr/>
              <p14:nvPr/>
            </p14:nvContentPartPr>
            <p14:xfrm>
              <a:off x="1039680" y="3313010"/>
              <a:ext cx="2241000" cy="13608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8160" y="3300050"/>
                <a:ext cx="22654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/>
              <p14:cNvContentPartPr/>
              <p14:nvPr/>
            </p14:nvContentPartPr>
            <p14:xfrm>
              <a:off x="2364480" y="3869640"/>
              <a:ext cx="167400" cy="15012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53680" y="3860280"/>
                <a:ext cx="1850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/>
              <p14:cNvContentPartPr/>
              <p14:nvPr/>
            </p14:nvContentPartPr>
            <p14:xfrm>
              <a:off x="2376000" y="3932280"/>
              <a:ext cx="331920" cy="7452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67360" y="3924720"/>
                <a:ext cx="349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/>
              <p14:cNvContentPartPr/>
              <p14:nvPr/>
            </p14:nvContentPartPr>
            <p14:xfrm>
              <a:off x="2904480" y="4017600"/>
              <a:ext cx="312480" cy="5940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94400" y="4011840"/>
                <a:ext cx="3283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/>
              <p14:cNvContentPartPr/>
              <p14:nvPr/>
            </p14:nvContentPartPr>
            <p14:xfrm>
              <a:off x="6609240" y="4023720"/>
              <a:ext cx="228600" cy="1472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98800" y="4013280"/>
                <a:ext cx="2426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/>
              <p14:cNvContentPartPr/>
              <p14:nvPr/>
            </p14:nvContentPartPr>
            <p14:xfrm>
              <a:off x="6673680" y="3868920"/>
              <a:ext cx="85320" cy="2775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1800" y="3859560"/>
                <a:ext cx="10764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0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289610" y="2226686"/>
            <a:ext cx="1512487" cy="44259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471271"/>
            <a:r>
              <a:rPr lang="en-US" sz="1754" b="1" dirty="0">
                <a:solidFill>
                  <a:srgbClr val="C00000"/>
                </a:solidFill>
                <a:latin typeface="Helvetica Neue"/>
              </a:rPr>
              <a:t>Definition</a:t>
            </a:r>
            <a:endParaRPr lang="en-AU" altLang="en-US" sz="1754" dirty="0">
              <a:solidFill>
                <a:srgbClr val="C00000"/>
              </a:solidFill>
              <a:latin typeface="Helvetica Neue"/>
              <a:cs typeface="Helvetica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 rot="5400000">
            <a:off x="4982944" y="312343"/>
            <a:ext cx="1075027" cy="4961084"/>
            <a:chOff x="365910" y="3029864"/>
            <a:chExt cx="7067429" cy="629858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 rot="16200000">
              <a:off x="3594679" y="-129286"/>
              <a:ext cx="629852" cy="6948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7036" indent="-167036" algn="just" defTabSz="471271"/>
              <a:r>
                <a:rPr lang="en-US" altLang="en-US" sz="2000" b="1" dirty="0">
                  <a:solidFill>
                    <a:prstClr val="black"/>
                  </a:solidFill>
                  <a:cs typeface="Arial" charset="0"/>
                </a:rPr>
                <a:t>A random variable ‘X’ is said to have </a:t>
              </a:r>
            </a:p>
            <a:p>
              <a:pPr marL="167036" indent="-167036" algn="just" defTabSz="471271"/>
              <a:r>
                <a:rPr lang="en-US" altLang="en-US" sz="2000" b="1" dirty="0">
                  <a:solidFill>
                    <a:prstClr val="black"/>
                  </a:solidFill>
                  <a:cs typeface="Arial" charset="0"/>
                </a:rPr>
                <a:t>Binomial distribution if its probability mass </a:t>
              </a:r>
            </a:p>
            <a:p>
              <a:pPr marL="167036" indent="-167036" algn="just" defTabSz="471271"/>
              <a:r>
                <a:rPr lang="en-US" altLang="en-US" sz="2000" b="1" dirty="0">
                  <a:solidFill>
                    <a:prstClr val="black"/>
                  </a:solidFill>
                  <a:cs typeface="Arial" charset="0"/>
                </a:rPr>
                <a:t>function is given by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16200000" flipV="1">
              <a:off x="180987" y="3214787"/>
              <a:ext cx="629852" cy="260006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71271"/>
              <a:endParaRPr lang="en-US" sz="1754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7033212" y="3259589"/>
              <a:ext cx="629852" cy="170402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71271"/>
              <a:endParaRPr lang="en-US" sz="1754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67822" y="2669277"/>
            <a:ext cx="1472094" cy="291734"/>
            <a:chOff x="1965255" y="2633483"/>
            <a:chExt cx="1197863" cy="117904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5400000">
            <a:off x="4868169" y="2392575"/>
            <a:ext cx="1469805" cy="3586547"/>
            <a:chOff x="525566" y="3029864"/>
            <a:chExt cx="7236859" cy="629856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21" name="Rectangle 20"/>
            <p:cNvSpPr/>
            <p:nvPr/>
          </p:nvSpPr>
          <p:spPr>
            <a:xfrm rot="16200000">
              <a:off x="3961083" y="-129288"/>
              <a:ext cx="629852" cy="69481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7036" indent="-167036" defTabSz="471271"/>
              <a:endParaRPr lang="en-US" sz="1754" b="1" dirty="0">
                <a:solidFill>
                  <a:prstClr val="black"/>
                </a:solidFill>
                <a:latin typeface="Helvetica Neue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6200000" flipV="1">
              <a:off x="340644" y="3214786"/>
              <a:ext cx="629852" cy="260007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71271"/>
              <a:endParaRPr lang="en-US" sz="1754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7317497" y="3214787"/>
              <a:ext cx="629852" cy="260005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71271"/>
              <a:endParaRPr lang="en-US" sz="1754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67747" y="3284767"/>
            <a:ext cx="511147" cy="443681"/>
            <a:chOff x="1965255" y="2633483"/>
            <a:chExt cx="1197863" cy="1179049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52" y="3563464"/>
            <a:ext cx="3405416" cy="12201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1B944B4-644C-4E27-A2ED-C6D5D137E3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3736" y="464601"/>
            <a:ext cx="5184664" cy="4741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>
                <a:solidFill>
                  <a:srgbClr val="00B0F0"/>
                </a:solidFill>
                <a:latin typeface="Helvetica Neue"/>
                <a:cs typeface="Helvetica" panose="020B0604020202020204" pitchFamily="34" charset="0"/>
              </a:rPr>
              <a:t/>
            </a:r>
            <a:br>
              <a:rPr lang="en-US" sz="2700" b="1" dirty="0">
                <a:solidFill>
                  <a:srgbClr val="00B0F0"/>
                </a:solidFill>
                <a:latin typeface="Helvetica Neue"/>
                <a:cs typeface="Helvetica" panose="020B0604020202020204" pitchFamily="34" charset="0"/>
              </a:rPr>
            </a:br>
            <a:r>
              <a:rPr lang="en-US" sz="4000" b="1" dirty="0">
                <a:solidFill>
                  <a:srgbClr val="00B0F0"/>
                </a:solidFill>
                <a:latin typeface="+mn-lt"/>
                <a:cs typeface="Helvetica" panose="020B0604020202020204" pitchFamily="34" charset="0"/>
              </a:rPr>
              <a:t>Binomial Distribution</a:t>
            </a:r>
            <a:br>
              <a:rPr lang="en-US" sz="4000" b="1" dirty="0">
                <a:solidFill>
                  <a:srgbClr val="00B0F0"/>
                </a:solidFill>
                <a:latin typeface="+mn-lt"/>
                <a:cs typeface="Helvetica" panose="020B0604020202020204" pitchFamily="34" charset="0"/>
              </a:rPr>
            </a:br>
            <a:endParaRPr lang="x-none" sz="4000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2" y="5355785"/>
            <a:ext cx="85424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F0F0F"/>
                </a:solidFill>
              </a:rPr>
              <a:t>It describes the number of successes in a fixed number of independent Bernoulli trials. It involves parameters n (number of trials) and p (probability of success).</a:t>
            </a:r>
            <a:endParaRPr lang="en-US" sz="20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A943313-13FC-5BA1-C541-094DB01831D6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11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401280" y="2854080"/>
              <a:ext cx="5519880" cy="3544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9040" y="2841480"/>
                <a:ext cx="5544720" cy="35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0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A092D4-CD1A-6753-13DC-379A65BD3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866069-20A3-8C54-83FD-B332F97D1E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239" y="26442"/>
            <a:ext cx="6791761" cy="119275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B0F0"/>
                </a:solidFill>
                <a:cs typeface="Helvetica" panose="020B0604020202020204" pitchFamily="34" charset="0"/>
              </a:rPr>
              <a:t>Binomial Distribution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C028C-287D-8DAA-63BA-62626FC1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17319"/>
            <a:ext cx="8534400" cy="475488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E0FB119-544E-A54D-5EF8-70A4B29663EF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12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161400" y="298080"/>
              <a:ext cx="708480" cy="3189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9880" y="286920"/>
                <a:ext cx="7261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4047120" y="816480"/>
              <a:ext cx="3763440" cy="204077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4880" y="805680"/>
                <a:ext cx="3786480" cy="2064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7621920" y="674640"/>
              <a:ext cx="941760" cy="8334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8600" y="663480"/>
                <a:ext cx="967680" cy="85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104760" y="1031760"/>
              <a:ext cx="3199680" cy="10263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280" y="1019160"/>
                <a:ext cx="3219480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/>
              <p14:cNvContentPartPr/>
              <p14:nvPr/>
            </p14:nvContentPartPr>
            <p14:xfrm>
              <a:off x="7560720" y="681120"/>
              <a:ext cx="520200" cy="9680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47400" y="669600"/>
                <a:ext cx="542880" cy="9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/>
              <p14:cNvContentPartPr/>
              <p14:nvPr/>
            </p14:nvContentPartPr>
            <p14:xfrm>
              <a:off x="8276400" y="564120"/>
              <a:ext cx="446040" cy="85572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72080" y="552600"/>
                <a:ext cx="46440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/>
              <p14:cNvContentPartPr/>
              <p14:nvPr/>
            </p14:nvContentPartPr>
            <p14:xfrm>
              <a:off x="2442240" y="2612160"/>
              <a:ext cx="89640" cy="2030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35040" y="2600280"/>
                <a:ext cx="1083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/>
              <p14:cNvContentPartPr/>
              <p14:nvPr/>
            </p14:nvContentPartPr>
            <p14:xfrm>
              <a:off x="4062240" y="3178080"/>
              <a:ext cx="134640" cy="34373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50720" y="3165842"/>
                <a:ext cx="155160" cy="363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Ink 18"/>
              <p14:cNvContentPartPr/>
              <p14:nvPr/>
            </p14:nvContentPartPr>
            <p14:xfrm>
              <a:off x="3217680" y="3486600"/>
              <a:ext cx="1082880" cy="12528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04360" y="3473280"/>
                <a:ext cx="1107000" cy="12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" name="Ink 20"/>
              <p14:cNvContentPartPr/>
              <p14:nvPr/>
            </p14:nvContentPartPr>
            <p14:xfrm>
              <a:off x="4374360" y="4319280"/>
              <a:ext cx="143640" cy="5357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62480" y="4305977"/>
                <a:ext cx="166680" cy="78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/>
              <p14:cNvContentPartPr/>
              <p14:nvPr/>
            </p14:nvContentPartPr>
            <p14:xfrm>
              <a:off x="4781160" y="3859560"/>
              <a:ext cx="165960" cy="51228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68920" y="3849480"/>
                <a:ext cx="1875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/>
              <p14:cNvContentPartPr/>
              <p14:nvPr/>
            </p14:nvContentPartPr>
            <p14:xfrm>
              <a:off x="5062680" y="4313880"/>
              <a:ext cx="640800" cy="212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50800" y="4304160"/>
                <a:ext cx="6616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" name="Ink 24"/>
              <p14:cNvContentPartPr/>
              <p14:nvPr/>
            </p14:nvContentPartPr>
            <p14:xfrm>
              <a:off x="4868640" y="3761640"/>
              <a:ext cx="1804320" cy="71813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54600" y="3750481"/>
                <a:ext cx="1830240" cy="745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7" name="Ink 26"/>
              <p14:cNvContentPartPr/>
              <p14:nvPr/>
            </p14:nvContentPartPr>
            <p14:xfrm>
              <a:off x="2680560" y="4754880"/>
              <a:ext cx="79920" cy="16380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70840" y="4745160"/>
                <a:ext cx="993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" name="Ink 28"/>
              <p14:cNvContentPartPr/>
              <p14:nvPr/>
            </p14:nvContentPartPr>
            <p14:xfrm>
              <a:off x="5105160" y="5507640"/>
              <a:ext cx="824400" cy="36180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95440" y="5498280"/>
                <a:ext cx="8449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1" name="Ink 30"/>
              <p14:cNvContentPartPr/>
              <p14:nvPr/>
            </p14:nvContentPartPr>
            <p14:xfrm>
              <a:off x="6860880" y="6380280"/>
              <a:ext cx="923040" cy="15984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49360" y="6368040"/>
                <a:ext cx="9460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5" name="Ink 34"/>
              <p14:cNvContentPartPr/>
              <p14:nvPr/>
            </p14:nvContentPartPr>
            <p14:xfrm>
              <a:off x="1330560" y="6225770"/>
              <a:ext cx="327600" cy="6660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319040" y="6212810"/>
                <a:ext cx="3463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7" name="Ink 36"/>
              <p14:cNvContentPartPr/>
              <p14:nvPr/>
            </p14:nvContentPartPr>
            <p14:xfrm>
              <a:off x="1226880" y="5559840"/>
              <a:ext cx="4457880" cy="94284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15360" y="5551920"/>
                <a:ext cx="447660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8" name="Ink 37"/>
              <p14:cNvContentPartPr/>
              <p14:nvPr/>
            </p14:nvContentPartPr>
            <p14:xfrm>
              <a:off x="3316680" y="6225770"/>
              <a:ext cx="438840" cy="6156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303000" y="6213170"/>
                <a:ext cx="4636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9" name="Ink 38"/>
              <p14:cNvContentPartPr/>
              <p14:nvPr/>
            </p14:nvContentPartPr>
            <p14:xfrm>
              <a:off x="2465640" y="6298490"/>
              <a:ext cx="318960" cy="2196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55560" y="6285890"/>
                <a:ext cx="335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2" name="Ink 41"/>
              <p14:cNvContentPartPr/>
              <p14:nvPr/>
            </p14:nvContentPartPr>
            <p14:xfrm>
              <a:off x="4325760" y="4324320"/>
              <a:ext cx="431280" cy="9533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13880" y="4313528"/>
                <a:ext cx="459360" cy="121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3" name="Ink 42"/>
              <p14:cNvContentPartPr/>
              <p14:nvPr/>
            </p14:nvContentPartPr>
            <p14:xfrm>
              <a:off x="3614760" y="4466450"/>
              <a:ext cx="410760" cy="2196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04320" y="4458170"/>
                <a:ext cx="432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4" name="Ink 43"/>
              <p14:cNvContentPartPr/>
              <p14:nvPr/>
            </p14:nvContentPartPr>
            <p14:xfrm>
              <a:off x="3620160" y="4472210"/>
              <a:ext cx="587880" cy="2484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09000" y="4459970"/>
                <a:ext cx="610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6" name="Ink 45"/>
              <p14:cNvContentPartPr/>
              <p14:nvPr/>
            </p14:nvContentPartPr>
            <p14:xfrm>
              <a:off x="2211840" y="2037890"/>
              <a:ext cx="159840" cy="39780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97800" y="2024210"/>
                <a:ext cx="18756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8" name="Ink 47"/>
              <p14:cNvContentPartPr/>
              <p14:nvPr/>
            </p14:nvContentPartPr>
            <p14:xfrm>
              <a:off x="6687720" y="1990370"/>
              <a:ext cx="138600" cy="37224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81600" y="1978850"/>
                <a:ext cx="1569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9" name="Ink 48"/>
              <p14:cNvContentPartPr/>
              <p14:nvPr/>
            </p14:nvContentPartPr>
            <p14:xfrm>
              <a:off x="4252680" y="3472560"/>
              <a:ext cx="2022840" cy="76529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239000" y="3462841"/>
                <a:ext cx="2041560" cy="7876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17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ontent Placeholder 2">
            <a:extLst>
              <a:ext uri="{FF2B5EF4-FFF2-40B4-BE49-F238E27FC236}">
                <a16:creationId xmlns:a16="http://schemas.microsoft.com/office/drawing/2014/main" id="{EF0BBA3D-B8FE-4A8E-9434-8029ED85C1A3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6324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-342900" algn="l" defTabSz="914400" rtl="0" eaLnBrk="1" latinLnBrk="0" hangingPunct="1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700" b="1" kern="1200" spc="-113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dirty="0">
                <a:solidFill>
                  <a:srgbClr val="00B0F0"/>
                </a:solidFill>
                <a:latin typeface="+mj-lt"/>
              </a:rPr>
              <a:t>Mean &amp; Variance</a:t>
            </a:r>
            <a:endParaRPr lang="en-US" sz="4000" dirty="0">
              <a:solidFill>
                <a:srgbClr val="00B0F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1421642"/>
                <a:ext cx="8839200" cy="5757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The expected value of a Binomial random variable X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/>
                  <a:t>Proof: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𝑟𝑒𝑝𝑟𝑒𝑠𝑒𝑛𝑡𝑎𝑡𝑖𝑜𝑛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independent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Bernoulli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</m:t>
                      </m:r>
                      <m:r>
                        <m:rPr>
                          <m:nor/>
                        </m:rPr>
                        <a:rPr lang="en-US"/>
                        <m:t>.</m:t>
                      </m:r>
                      <m:r>
                        <m:rPr>
                          <m:nor/>
                        </m:rPr>
                        <a:rPr lang="en-US"/>
                        <m:t>v</m:t>
                      </m:r>
                      <m:r>
                        <m:rPr>
                          <m:nor/>
                        </m:rPr>
                        <a:rPr lang="en-US"/>
                        <m:t>.)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(linearity of the expected value)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r>
                  <a:rPr lang="en-US" dirty="0"/>
                  <a:t> (expected value of a Bernoulli </a:t>
                </a:r>
                <a:r>
                  <a:rPr lang="en-US" dirty="0" err="1"/>
                  <a:t>r.v</a:t>
                </a:r>
                <a:r>
                  <a:rPr lang="en-US" dirty="0"/>
                  <a:t>.)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The variance of a Binomial random variable X is </a:t>
                </a:r>
                <a:r>
                  <a:rPr lang="en-US" dirty="0" err="1">
                    <a:solidFill>
                      <a:srgbClr val="7030A0"/>
                    </a:solidFill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Proof: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𝑟𝑒𝑝𝑟𝑒𝑠𝑒𝑛𝑡𝑎𝑡𝑖𝑜𝑛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independent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Bernoulli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</m:t>
                      </m:r>
                      <m:r>
                        <m:rPr>
                          <m:nor/>
                        </m:rPr>
                        <a:rPr lang="en-US"/>
                        <m:t>.</m:t>
                      </m:r>
                      <m:r>
                        <m:rPr>
                          <m:nor/>
                        </m:rPr>
                        <a:rPr lang="en-US"/>
                        <m:t>v</m:t>
                      </m:r>
                      <m:r>
                        <m:rPr>
                          <m:nor/>
                        </m:rPr>
                        <a:rPr lang="en-US"/>
                        <m:t>.)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              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(linearity of Variance of independent variable)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              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nary>
                  </m:oMath>
                </a14:m>
                <a:r>
                  <a:rPr lang="en-US" dirty="0"/>
                  <a:t> (variance of a Bernoulli </a:t>
                </a:r>
                <a:r>
                  <a:rPr lang="en-US" dirty="0" err="1"/>
                  <a:t>r.v</a:t>
                </a:r>
                <a:r>
                  <a:rPr lang="en-US" dirty="0"/>
                  <a:t>.)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𝑛𝑝𝑞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21642"/>
                <a:ext cx="8839200" cy="5757666"/>
              </a:xfrm>
              <a:prstGeom prst="rect">
                <a:avLst/>
              </a:prstGeom>
              <a:blipFill>
                <a:blip r:embed="rId2"/>
                <a:stretch>
                  <a:fillRect l="-552" t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A0D44D5-7383-959B-FB0A-E757878C540D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13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934280" y="299880"/>
              <a:ext cx="6003000" cy="6026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4560" y="288000"/>
                <a:ext cx="6023880" cy="60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38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943100"/>
            <a:ext cx="8077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231F20"/>
                </a:solidFill>
                <a:cs typeface="Times New Roman" panose="02020603050405020304" pitchFamily="18" charset="0"/>
              </a:rPr>
              <a:t>Which conditions for the binomial distribution, if any, fail to hold in each of the following situations? </a:t>
            </a:r>
          </a:p>
          <a:p>
            <a:pPr algn="just"/>
            <a:r>
              <a:rPr lang="en-US" sz="2000" dirty="0">
                <a:solidFill>
                  <a:srgbClr val="231F20"/>
                </a:solidFill>
                <a:cs typeface="Times New Roman" panose="02020603050405020304" pitchFamily="18" charset="0"/>
              </a:rPr>
              <a:t>(a)The number of persons getting Corona in a room of 30 persons.</a:t>
            </a:r>
          </a:p>
          <a:p>
            <a:pPr algn="just"/>
            <a:r>
              <a:rPr lang="en-US" sz="2000" b="1" dirty="0">
                <a:solidFill>
                  <a:srgbClr val="231F20"/>
                </a:solidFill>
                <a:cs typeface="Times New Roman" panose="02020603050405020304" pitchFamily="18" charset="0"/>
              </a:rPr>
              <a:t>Ans: Getting corona is not independent. So, it is not binomial.</a:t>
            </a:r>
          </a:p>
          <a:p>
            <a:pPr algn="just"/>
            <a:endParaRPr lang="en-US" sz="2000" dirty="0">
              <a:solidFill>
                <a:srgbClr val="231F20"/>
              </a:solidFill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solidFill>
                <a:srgbClr val="231F20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solidFill>
                  <a:srgbClr val="231F20"/>
                </a:solidFill>
                <a:cs typeface="Times New Roman" panose="02020603050405020304" pitchFamily="18" charset="0"/>
              </a:rPr>
              <a:t>(b) Consider 2 out of 20 projectors are defective. We randomly select 3 for testing. Is this a binomial experiment?</a:t>
            </a:r>
          </a:p>
          <a:p>
            <a:pPr algn="just"/>
            <a:endParaRPr lang="en-US" sz="2000" dirty="0">
              <a:solidFill>
                <a:srgbClr val="231F20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cs typeface="Times New Roman" panose="02020603050405020304" pitchFamily="18" charset="0"/>
              </a:rPr>
              <a:t>Ans:  If two defective pieces are in the first two selection, then the result of third is known already. Thus, the event is not independent. So, this is not binomial.</a:t>
            </a:r>
            <a:endParaRPr lang="en-IN" sz="2000" b="1" dirty="0"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274" y="544473"/>
            <a:ext cx="62975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Binomial Distribution-Check:</a:t>
            </a:r>
            <a:endParaRPr lang="en-IN" sz="4000" dirty="0">
              <a:solidFill>
                <a:srgbClr val="00B0F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7048F71-8CBE-3E14-0BED-6CC1C05BBA69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14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0360" y="2941560"/>
              <a:ext cx="7345440" cy="2787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40" y="2932560"/>
                <a:ext cx="7359840" cy="28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242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rgbClr val="00B0F0"/>
                </a:solidFill>
                <a:latin typeface="+mj-lt"/>
              </a:rPr>
              <a:t>Example 1: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400" y="1447800"/>
            <a:ext cx="754899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In a particular restaurant, an average of 3 out of every 5 customers ask for water with their meal. A random sample of 10 customers is selected. Find the probability that</a:t>
            </a:r>
            <a:endParaRPr lang="en-US" sz="2100" dirty="0"/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) Exactly 6 ask for water with their meal,</a:t>
            </a:r>
            <a:endParaRPr lang="en-US" sz="2100" dirty="0"/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(ii)  Less than 9 ask for water with their meal.</a:t>
            </a:r>
            <a:endParaRPr lang="en-US" sz="2100" dirty="0"/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(iii)  No one asks for water with their meal?</a:t>
            </a:r>
            <a:endParaRPr lang="en-US" sz="2100" dirty="0"/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(iv) At most 2 ask for water with their meal? </a:t>
            </a:r>
            <a:endParaRPr lang="en-US" sz="2100" dirty="0"/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(v)  At least 3 ask for water with their meal?</a:t>
            </a:r>
            <a:endParaRPr lang="en-US" sz="2100" dirty="0"/>
          </a:p>
          <a:p>
            <a:r>
              <a:rPr lang="en-US" sz="1350" dirty="0"/>
              <a:t/>
            </a:r>
            <a:br>
              <a:rPr lang="en-US" sz="1350" dirty="0"/>
            </a:br>
            <a:endParaRPr lang="en-IN" sz="135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4166B6-1E5B-2846-1F55-BD267B227672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15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94840" y="1972440"/>
              <a:ext cx="6522840" cy="3198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7280" y="1960920"/>
                <a:ext cx="6539400" cy="32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7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i="1" dirty="0">
                <a:latin typeface="+mn-lt"/>
              </a:rPr>
              <a:t>n</a:t>
            </a:r>
            <a:r>
              <a:rPr lang="en-US" sz="2400" b="1" dirty="0">
                <a:latin typeface="+mn-lt"/>
              </a:rPr>
              <a:t> =10 , </a:t>
            </a:r>
            <a:r>
              <a:rPr lang="en-US" sz="2400" b="1" i="1" dirty="0">
                <a:latin typeface="+mn-lt"/>
              </a:rPr>
              <a:t>p</a:t>
            </a:r>
            <a:r>
              <a:rPr lang="en-US" sz="2400" b="1" dirty="0">
                <a:latin typeface="+mn-lt"/>
              </a:rPr>
              <a:t> = 3/5=0.6, q= 1-p = 0.4</a:t>
            </a:r>
            <a:endParaRPr lang="en-US" sz="24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+mn-lt"/>
              </a:rPr>
              <a:t>(</a:t>
            </a:r>
            <a:r>
              <a:rPr lang="en-US" sz="2400" b="1" dirty="0" err="1">
                <a:latin typeface="+mn-lt"/>
              </a:rPr>
              <a:t>i</a:t>
            </a:r>
            <a:r>
              <a:rPr lang="en-US" sz="2400" b="1" dirty="0">
                <a:latin typeface="+mn-lt"/>
              </a:rPr>
              <a:t>)</a:t>
            </a:r>
            <a:r>
              <a:rPr lang="en-US" sz="2400" dirty="0">
                <a:latin typeface="+mn-lt"/>
              </a:rPr>
              <a:t>  </a:t>
            </a:r>
            <a:r>
              <a:rPr lang="en-US" sz="2400" i="1" dirty="0">
                <a:latin typeface="+mn-lt"/>
              </a:rPr>
              <a:t>p</a:t>
            </a:r>
            <a:r>
              <a:rPr lang="en-US" sz="2400" dirty="0">
                <a:latin typeface="+mn-lt"/>
              </a:rPr>
              <a:t>(6) = </a:t>
            </a:r>
            <a:r>
              <a:rPr lang="en-US" sz="2400" b="1" dirty="0">
                <a:latin typeface="+mn-lt"/>
              </a:rPr>
              <a:t>0.251</a:t>
            </a:r>
            <a:r>
              <a:rPr lang="en-US" sz="2400" dirty="0">
                <a:latin typeface="+mn-lt"/>
              </a:rPr>
              <a:t>         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+mn-lt"/>
              </a:rPr>
              <a:t>(ii)</a:t>
            </a:r>
            <a:r>
              <a:rPr lang="en-US" sz="2400" dirty="0">
                <a:latin typeface="+mn-lt"/>
              </a:rPr>
              <a:t>  </a:t>
            </a:r>
            <a:r>
              <a:rPr lang="en-US" sz="2400" i="1" dirty="0">
                <a:latin typeface="+mn-lt"/>
              </a:rPr>
              <a:t>p</a:t>
            </a:r>
            <a:r>
              <a:rPr lang="en-US" sz="2400" dirty="0">
                <a:latin typeface="+mn-lt"/>
              </a:rPr>
              <a:t>(less than 9) =1- [p(9)+p(10)]= </a:t>
            </a:r>
            <a:r>
              <a:rPr lang="en-US" sz="2400" b="1" dirty="0">
                <a:latin typeface="+mn-lt"/>
              </a:rPr>
              <a:t>0.954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+mn-lt"/>
              </a:rPr>
              <a:t>(iii) </a:t>
            </a:r>
            <a:r>
              <a:rPr lang="en-US" sz="2400" dirty="0">
                <a:latin typeface="+mn-lt"/>
              </a:rPr>
              <a:t>p(0) = </a:t>
            </a:r>
            <a:r>
              <a:rPr lang="en-US" sz="2400" b="1" dirty="0">
                <a:latin typeface="+mn-lt"/>
              </a:rPr>
              <a:t>0.0001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+mn-lt"/>
              </a:rPr>
              <a:t>(iv) </a:t>
            </a:r>
            <a:r>
              <a:rPr lang="en-US" sz="2400" i="1" dirty="0">
                <a:latin typeface="+mn-lt"/>
              </a:rPr>
              <a:t>p</a:t>
            </a:r>
            <a:r>
              <a:rPr lang="en-US" sz="2400" dirty="0">
                <a:latin typeface="+mn-lt"/>
              </a:rPr>
              <a:t>(at most 2) = </a:t>
            </a:r>
            <a:r>
              <a:rPr lang="en-US" sz="2400" i="1" dirty="0">
                <a:latin typeface="+mn-lt"/>
              </a:rPr>
              <a:t>p</a:t>
            </a:r>
            <a:r>
              <a:rPr lang="en-US" sz="2400" dirty="0">
                <a:latin typeface="+mn-lt"/>
              </a:rPr>
              <a:t>(0) + </a:t>
            </a:r>
            <a:r>
              <a:rPr lang="en-US" sz="2400" i="1" dirty="0">
                <a:latin typeface="+mn-lt"/>
              </a:rPr>
              <a:t>p</a:t>
            </a:r>
            <a:r>
              <a:rPr lang="en-US" sz="2400" dirty="0">
                <a:latin typeface="+mn-lt"/>
              </a:rPr>
              <a:t>(1) + </a:t>
            </a:r>
            <a:r>
              <a:rPr lang="en-US" sz="2400" i="1" dirty="0">
                <a:latin typeface="+mn-lt"/>
              </a:rPr>
              <a:t>p</a:t>
            </a:r>
            <a:r>
              <a:rPr lang="en-US" sz="2400" dirty="0">
                <a:latin typeface="+mn-lt"/>
              </a:rPr>
              <a:t>(2) =0.0001+0.0016+0.0106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+mn-lt"/>
              </a:rPr>
              <a:t>				= </a:t>
            </a:r>
            <a:r>
              <a:rPr lang="en-US" sz="2400" b="1" dirty="0">
                <a:latin typeface="+mn-lt"/>
              </a:rPr>
              <a:t>0.0123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+mn-lt"/>
              </a:rPr>
              <a:t>(v) </a:t>
            </a:r>
            <a:r>
              <a:rPr lang="en-US" sz="2400" i="1" dirty="0">
                <a:latin typeface="+mn-lt"/>
              </a:rPr>
              <a:t>p</a:t>
            </a:r>
            <a:r>
              <a:rPr lang="en-US" sz="2400" dirty="0">
                <a:latin typeface="+mn-lt"/>
              </a:rPr>
              <a:t>(at least 3) = </a:t>
            </a:r>
            <a:r>
              <a:rPr lang="en-US" sz="2400" i="1" dirty="0">
                <a:latin typeface="+mn-lt"/>
              </a:rPr>
              <a:t>p</a:t>
            </a:r>
            <a:r>
              <a:rPr lang="en-US" sz="2400" dirty="0">
                <a:latin typeface="+mn-lt"/>
              </a:rPr>
              <a:t>(3)...+ </a:t>
            </a:r>
            <a:r>
              <a:rPr lang="en-US" sz="2400" i="1" dirty="0">
                <a:latin typeface="+mn-lt"/>
              </a:rPr>
              <a:t>p</a:t>
            </a:r>
            <a:r>
              <a:rPr lang="en-US" sz="2400" dirty="0">
                <a:latin typeface="+mn-lt"/>
              </a:rPr>
              <a:t>(10)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                         = 1 –  [</a:t>
            </a:r>
            <a:r>
              <a:rPr lang="en-US" sz="2400" i="1" dirty="0">
                <a:latin typeface="+mn-lt"/>
              </a:rPr>
              <a:t>p</a:t>
            </a:r>
            <a:r>
              <a:rPr lang="en-US" sz="2400" dirty="0">
                <a:latin typeface="+mn-lt"/>
              </a:rPr>
              <a:t>(0) + </a:t>
            </a:r>
            <a:r>
              <a:rPr lang="en-US" sz="2400" i="1" dirty="0">
                <a:latin typeface="+mn-lt"/>
              </a:rPr>
              <a:t>p</a:t>
            </a:r>
            <a:r>
              <a:rPr lang="en-US" sz="2400" dirty="0">
                <a:latin typeface="+mn-lt"/>
              </a:rPr>
              <a:t>(1)+</a:t>
            </a:r>
            <a:r>
              <a:rPr lang="en-US" sz="2400" i="1" dirty="0">
                <a:latin typeface="+mn-lt"/>
              </a:rPr>
              <a:t> p</a:t>
            </a:r>
            <a:r>
              <a:rPr lang="en-US" sz="2400" dirty="0">
                <a:latin typeface="+mn-lt"/>
              </a:rPr>
              <a:t>(2)] = </a:t>
            </a:r>
            <a:r>
              <a:rPr lang="en-US" sz="2400" b="1" dirty="0">
                <a:latin typeface="+mn-lt"/>
              </a:rPr>
              <a:t>0.9877</a:t>
            </a:r>
            <a:endParaRPr lang="en-IN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Solution: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E8C3F-6F4B-3AEF-255A-95193C3C435D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16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2840" y="258840"/>
              <a:ext cx="8414640" cy="5720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00" y="246960"/>
                <a:ext cx="8437680" cy="57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2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+mj-lt"/>
              </a:rPr>
              <a:t>Understandings </a:t>
            </a:r>
            <a:endParaRPr lang="en-IN" sz="4000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026" name="Picture 2" descr="https://lh5.googleusercontent.com/arv4P40701lz4G8pqPigItziS24QhGAi65VhqDS4P0Q2Jk54k63MEHY2E4LO-fqqI8aOIMpoxaK5ZrjpE6HOWZDU6hGKgBFkOM64MybBGbLoKNJV1ZvkWk-DUBFUI5NQBoGCt7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4" y="2078850"/>
            <a:ext cx="8694053" cy="369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16BC19D-77B6-FFAC-AE55-F6EBDF85C0F3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17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9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81000" y="4267200"/>
            <a:ext cx="8610600" cy="1828800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  </a:t>
            </a:r>
            <a:r>
              <a:rPr lang="en-IN" sz="3600" dirty="0"/>
              <a:t>Session No: 6</a:t>
            </a:r>
          </a:p>
          <a:p>
            <a:pPr algn="ctr">
              <a:defRPr/>
            </a:pPr>
            <a:r>
              <a:rPr lang="en-IN" dirty="0"/>
              <a:t>Probability Distributions</a:t>
            </a:r>
          </a:p>
          <a:p>
            <a:pPr algn="ctr"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c26430db8_0_6"/>
          <p:cNvSpPr txBox="1">
            <a:spLocks noGrp="1"/>
          </p:cNvSpPr>
          <p:nvPr>
            <p:ph type="title" idx="4294967295"/>
          </p:nvPr>
        </p:nvSpPr>
        <p:spPr>
          <a:xfrm>
            <a:off x="1600200" y="1524000"/>
            <a:ext cx="5408325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b="1" dirty="0"/>
              <a:t>  IMP Note to Self</a:t>
            </a:r>
            <a:endParaRPr b="1" dirty="0"/>
          </a:p>
        </p:txBody>
      </p:sp>
      <p:pic>
        <p:nvPicPr>
          <p:cNvPr id="166" name="Google Shape;166;g23c26430db8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5737" y="2456892"/>
            <a:ext cx="5076563" cy="24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0A9F3-12BD-251A-205F-D2409657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C77D59-42DC-4A05-9B49-5C1B154592EE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id="{A7545DAB-24F8-4D2A-BB9D-0580116D9A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17319"/>
            <a:ext cx="8610600" cy="4907281"/>
          </a:xfrm>
          <a:noFill/>
          <a:ln/>
        </p:spPr>
        <p:txBody>
          <a:bodyPr>
            <a:normAutofit/>
          </a:bodyPr>
          <a:lstStyle/>
          <a:p>
            <a:r>
              <a:rPr lang="en-IN" sz="2800" b="1" kern="50" dirty="0">
                <a:solidFill>
                  <a:srgbClr val="C00000"/>
                </a:solidFill>
                <a:effectLst/>
                <a:latin typeface="+mn-lt"/>
                <a:ea typeface="Ubuntu" panose="020B0504030602030204" pitchFamily="34" charset="0"/>
              </a:rPr>
              <a:t>Distributions</a:t>
            </a:r>
            <a:r>
              <a:rPr lang="en-IN" sz="2800" b="1" kern="50" dirty="0">
                <a:solidFill>
                  <a:srgbClr val="002060"/>
                </a:solidFill>
                <a:effectLst/>
                <a:latin typeface="+mn-lt"/>
                <a:ea typeface="Ubuntu" panose="020B0504030602030204" pitchFamily="34" charset="0"/>
              </a:rPr>
              <a:t>:-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kern="50" dirty="0">
                <a:solidFill>
                  <a:srgbClr val="002060"/>
                </a:solidFill>
                <a:effectLst/>
                <a:latin typeface="+mn-lt"/>
                <a:ea typeface="Ubuntu" panose="020B0504030602030204" pitchFamily="34" charset="0"/>
              </a:rPr>
              <a:t>Bernoulli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kern="50" dirty="0">
                <a:solidFill>
                  <a:srgbClr val="002060"/>
                </a:solidFill>
                <a:effectLst/>
                <a:latin typeface="+mn-lt"/>
                <a:ea typeface="Ubuntu" panose="020B0504030602030204" pitchFamily="34" charset="0"/>
              </a:rPr>
              <a:t>Binomial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kern="50" dirty="0">
                <a:solidFill>
                  <a:srgbClr val="002060"/>
                </a:solidFill>
                <a:effectLst/>
                <a:latin typeface="+mn-lt"/>
                <a:ea typeface="Ubuntu" panose="020B0504030602030204" pitchFamily="34" charset="0"/>
              </a:rPr>
              <a:t>Poisson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kern="50" dirty="0">
                <a:solidFill>
                  <a:srgbClr val="002060"/>
                </a:solidFill>
                <a:effectLst/>
                <a:latin typeface="+mn-lt"/>
                <a:ea typeface="Ubuntu" panose="020B0504030602030204" pitchFamily="34" charset="0"/>
              </a:rPr>
              <a:t>Normal distributions.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kern="50" dirty="0">
                <a:solidFill>
                  <a:srgbClr val="002060"/>
                </a:solidFill>
                <a:effectLst/>
                <a:latin typeface="+mn-lt"/>
                <a:ea typeface="Ubuntu" panose="020B0504030602030204" pitchFamily="34" charset="0"/>
              </a:rPr>
              <a:t>Introduction to t-distribution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kern="50" dirty="0">
                <a:solidFill>
                  <a:srgbClr val="002060"/>
                </a:solidFill>
                <a:latin typeface="+mn-lt"/>
                <a:ea typeface="Ubuntu" panose="020B0504030602030204" pitchFamily="34" charset="0"/>
              </a:rPr>
              <a:t>Introduction to </a:t>
            </a:r>
            <a:r>
              <a:rPr lang="en-IN" sz="2800" b="1" kern="50" dirty="0">
                <a:solidFill>
                  <a:srgbClr val="002060"/>
                </a:solidFill>
                <a:effectLst/>
                <a:latin typeface="+mn-lt"/>
                <a:ea typeface="Ubuntu" panose="020B0504030602030204" pitchFamily="34" charset="0"/>
              </a:rPr>
              <a:t>F-Distribution and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kern="50" dirty="0">
                <a:solidFill>
                  <a:srgbClr val="002060"/>
                </a:solidFill>
                <a:latin typeface="+mn-lt"/>
                <a:ea typeface="Ubuntu" panose="020B0504030602030204" pitchFamily="34" charset="0"/>
              </a:rPr>
              <a:t>Introduction to </a:t>
            </a:r>
            <a:r>
              <a:rPr lang="en-IN" sz="2800" b="1" kern="50" dirty="0">
                <a:solidFill>
                  <a:srgbClr val="002060"/>
                </a:solidFill>
                <a:effectLst/>
                <a:latin typeface="+mn-lt"/>
                <a:ea typeface="Ubuntu" panose="020B0504030602030204" pitchFamily="34" charset="0"/>
              </a:rPr>
              <a:t>Chi Square distributions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423E937-9BBE-4BB6-BA98-EFC2B41F86C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39517"/>
            <a:ext cx="6791761" cy="1192758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altLang="en-US" sz="4000" b="1" dirty="0">
                <a:solidFill>
                  <a:srgbClr val="00B0F0"/>
                </a:solidFill>
              </a:rPr>
              <a:t>Agenda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0F4014-5F2A-8495-5714-ED3D108208FC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905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E24B99-313D-BC39-64D2-CE6E1B535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A random experiment that can only have an outcome of either 1 or 0 is known as a Bernoulli trial.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In other words, the random variable can be 1 with a probability p or it can be 0 with a probability (1 - p). Such an experiment is called a </a:t>
            </a:r>
            <a:r>
              <a:rPr lang="en-US" b="0" i="0" dirty="0">
                <a:solidFill>
                  <a:srgbClr val="FF0000"/>
                </a:solidFill>
                <a:effectLst/>
                <a:latin typeface="+mn-lt"/>
              </a:rPr>
              <a:t>Bernoulli trial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A discrete probability distribution wherein the random variable can only have 2 possible outcomes is known as a </a:t>
            </a:r>
            <a:r>
              <a:rPr lang="en-US" b="0" i="0" dirty="0">
                <a:solidFill>
                  <a:srgbClr val="FF0000"/>
                </a:solidFill>
                <a:effectLst/>
                <a:latin typeface="+mn-lt"/>
              </a:rPr>
              <a:t>Bernoulli Distribution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33333"/>
              </a:solidFill>
              <a:effectLst/>
              <a:latin typeface="Untitled Sans"/>
            </a:endParaRPr>
          </a:p>
          <a:p>
            <a:pPr eaLnBrk="1" hangingPunct="1">
              <a:lnSpc>
                <a:spcPct val="150000"/>
              </a:lnSpc>
            </a:pPr>
            <a:endParaRPr lang="en-US" altLang="en-US" sz="2400" dirty="0">
              <a:latin typeface="Helvetica Neue"/>
            </a:endParaRPr>
          </a:p>
          <a:p>
            <a:endParaRPr lang="en-US" dirty="0">
              <a:solidFill>
                <a:srgbClr val="3A4145"/>
              </a:solidFill>
              <a:latin typeface="Open Sans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638BB-34A1-801F-39DD-36F1F9D8EF4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Introduction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AE5C500-149E-FB52-8438-5D3B4B2C0A33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5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25880" y="151920"/>
              <a:ext cx="8644680" cy="6186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800" y="141120"/>
                <a:ext cx="8666640" cy="620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57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4149BB-89D1-6D81-910B-6584C54DF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Bernoulli Distribution can be used to describe events that can only have two outcomes, that is, success or failure. 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Bernoulli distribution is a special case of binomial distribution when only 1 trial is conducted.</a:t>
            </a:r>
          </a:p>
          <a:p>
            <a:pPr marL="0" indent="0"/>
            <a:r>
              <a:rPr lang="en-US" b="0" i="0" u="sng" dirty="0">
                <a:solidFill>
                  <a:srgbClr val="FF0000"/>
                </a:solidFill>
                <a:effectLst/>
                <a:latin typeface="+mn-lt"/>
              </a:rPr>
              <a:t>Example:</a:t>
            </a:r>
          </a:p>
          <a:p>
            <a:pPr marL="457200" indent="-457200">
              <a:buAutoNum type="arabicParenR"/>
            </a:pP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A pass or fail exam can be modeled by a Bernoulli Distribution.</a:t>
            </a:r>
          </a:p>
          <a:p>
            <a:pPr marL="0" indent="0"/>
            <a:endParaRPr lang="en-US" b="0" i="0" dirty="0">
              <a:solidFill>
                <a:srgbClr val="333333"/>
              </a:solidFill>
              <a:effectLst/>
              <a:latin typeface="+mn-lt"/>
            </a:endParaRPr>
          </a:p>
          <a:p>
            <a:pPr marL="0" indent="0"/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2) A basketball player can shoot a ball into the basket with a probability of    </a:t>
            </a:r>
          </a:p>
          <a:p>
            <a:pPr marL="0" indent="0"/>
            <a:r>
              <a:rPr lang="en-US" dirty="0">
                <a:solidFill>
                  <a:srgbClr val="333333"/>
                </a:solidFill>
                <a:latin typeface="+mn-lt"/>
              </a:rPr>
              <a:t>    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0.6. What is the probability that he misses the shot?</a:t>
            </a:r>
          </a:p>
          <a:p>
            <a:pPr marL="0" indent="0"/>
            <a:r>
              <a:rPr lang="en-US" b="1" i="0" dirty="0">
                <a:solidFill>
                  <a:srgbClr val="333333"/>
                </a:solidFill>
                <a:effectLst/>
                <a:latin typeface="+mn-lt"/>
              </a:rPr>
              <a:t>Solution: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 We know that success probability P (X = 1) = p = 0.6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Thus, probability of failure is P (X = 0) = 1 - p = 1 - 0.6 = 0.4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The probability he misses the shot is 0.4.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Untitled Sans"/>
            </a:endParaRPr>
          </a:p>
          <a:p>
            <a:pPr eaLnBrk="1" hangingPunct="1">
              <a:lnSpc>
                <a:spcPct val="150000"/>
              </a:lnSpc>
            </a:pPr>
            <a:endParaRPr lang="en-US" altLang="en-US" sz="2400" dirty="0">
              <a:solidFill>
                <a:srgbClr val="FF3300"/>
              </a:solidFill>
              <a:latin typeface="Helvetica Neue"/>
            </a:endParaRP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2B7997-E44B-8F20-5F9F-97AD7C6C89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520282"/>
            <a:ext cx="6791325" cy="887412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latin typeface="+mn-lt"/>
                <a:cs typeface="Helvetica" panose="020B0604020202020204" pitchFamily="34" charset="0"/>
              </a:rPr>
              <a:t/>
            </a:r>
            <a:br>
              <a:rPr lang="en-US" sz="2700" b="1" dirty="0">
                <a:latin typeface="+mn-lt"/>
                <a:cs typeface="Helvetica" panose="020B0604020202020204" pitchFamily="34" charset="0"/>
              </a:rPr>
            </a:br>
            <a:r>
              <a:rPr lang="en-US" sz="2700" b="1" dirty="0">
                <a:latin typeface="+mn-lt"/>
                <a:cs typeface="Helvetica" panose="020B0604020202020204" pitchFamily="34" charset="0"/>
              </a:rPr>
              <a:t>         </a:t>
            </a:r>
            <a:r>
              <a:rPr lang="en-US" b="1" dirty="0">
                <a:solidFill>
                  <a:srgbClr val="00B0F0"/>
                </a:solidFill>
                <a:latin typeface="+mn-lt"/>
                <a:cs typeface="Helvetica" panose="020B0604020202020204" pitchFamily="34" charset="0"/>
              </a:rPr>
              <a:t>Bernoulli Distribution</a:t>
            </a:r>
            <a:br>
              <a:rPr lang="en-US" b="1" dirty="0">
                <a:solidFill>
                  <a:srgbClr val="00B0F0"/>
                </a:solidFill>
                <a:latin typeface="+mn-lt"/>
                <a:cs typeface="Helvetica" panose="020B0604020202020204" pitchFamily="34" charset="0"/>
              </a:rPr>
            </a:br>
            <a:endParaRPr lang="x-none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1A6A796-4066-4617-65B6-1684C5D42267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6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69640" y="44280"/>
              <a:ext cx="8237880" cy="6053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560" y="32040"/>
                <a:ext cx="8257680" cy="607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45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 Diagonal Corner Rectangle 63"/>
          <p:cNvSpPr/>
          <p:nvPr/>
        </p:nvSpPr>
        <p:spPr>
          <a:xfrm>
            <a:off x="1289610" y="2169585"/>
            <a:ext cx="1512487" cy="44259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471271"/>
            <a:r>
              <a:rPr lang="en-US" sz="1754" b="1" dirty="0">
                <a:solidFill>
                  <a:srgbClr val="C00000"/>
                </a:solidFill>
                <a:latin typeface="Helvetica Neue"/>
              </a:rPr>
              <a:t>Definition</a:t>
            </a:r>
            <a:endParaRPr lang="en-AU" altLang="en-US" sz="1754" dirty="0">
              <a:solidFill>
                <a:srgbClr val="C00000"/>
              </a:solidFill>
              <a:latin typeface="Helvetica Neue"/>
              <a:cs typeface="Helvetica" panose="020B06040202020202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941987" y="405011"/>
            <a:ext cx="935327" cy="4739468"/>
            <a:chOff x="365910" y="3029864"/>
            <a:chExt cx="7157032" cy="629858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66" name="Rectangle 65"/>
            <p:cNvSpPr/>
            <p:nvPr/>
          </p:nvSpPr>
          <p:spPr>
            <a:xfrm rot="16200000">
              <a:off x="3594679" y="-129286"/>
              <a:ext cx="629852" cy="6948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7036" indent="-167036" algn="just" defTabSz="471271"/>
              <a:r>
                <a:rPr lang="en-US" altLang="en-US" sz="2000" b="1" dirty="0">
                  <a:solidFill>
                    <a:prstClr val="black"/>
                  </a:solidFill>
                  <a:cs typeface="Arial" charset="0"/>
                </a:rPr>
                <a:t>A random variable ‘X’ is said to have </a:t>
              </a:r>
            </a:p>
            <a:p>
              <a:pPr marL="167036" indent="-167036" algn="just" defTabSz="471271"/>
              <a:r>
                <a:rPr lang="en-US" altLang="en-US" sz="2000" b="1" dirty="0">
                  <a:solidFill>
                    <a:prstClr val="black"/>
                  </a:solidFill>
                  <a:cs typeface="Arial" charset="0"/>
                </a:rPr>
                <a:t>Bernouli distribution if its probability mass </a:t>
              </a:r>
            </a:p>
            <a:p>
              <a:pPr marL="167036" indent="-167036" algn="just" defTabSz="471271"/>
              <a:r>
                <a:rPr lang="en-US" altLang="en-US" sz="2000" b="1" dirty="0">
                  <a:solidFill>
                    <a:prstClr val="black"/>
                  </a:solidFill>
                  <a:cs typeface="Arial" charset="0"/>
                </a:rPr>
                <a:t>function is given by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16200000" flipV="1">
              <a:off x="180987" y="3214787"/>
              <a:ext cx="629852" cy="260006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71271"/>
              <a:endParaRPr lang="en-US" sz="1754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rot="16200000">
              <a:off x="7078014" y="3214788"/>
              <a:ext cx="629851" cy="260005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71271"/>
              <a:endParaRPr lang="en-US" sz="1754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567822" y="2612176"/>
            <a:ext cx="1472094" cy="291734"/>
            <a:chOff x="1965255" y="2633483"/>
            <a:chExt cx="1197863" cy="1179049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 rot="5400000">
            <a:off x="4453952" y="2714057"/>
            <a:ext cx="1647963" cy="2936271"/>
            <a:chOff x="365910" y="3029864"/>
            <a:chExt cx="7384181" cy="629856"/>
          </a:xfrm>
          <a:effectLst>
            <a:outerShdw blurRad="101600" sx="102000" sy="102000" algn="ctr" rotWithShape="0">
              <a:prstClr val="black">
                <a:alpha val="26000"/>
              </a:prstClr>
            </a:outerShdw>
          </a:effectLst>
        </p:grpSpPr>
        <p:sp>
          <p:nvSpPr>
            <p:cNvPr id="73" name="Rectangle 72"/>
            <p:cNvSpPr/>
            <p:nvPr/>
          </p:nvSpPr>
          <p:spPr>
            <a:xfrm rot="16200000">
              <a:off x="3961083" y="-129288"/>
              <a:ext cx="629852" cy="69481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7036" indent="-167036" defTabSz="471271"/>
              <a:endParaRPr lang="en-US" sz="1754" b="1" dirty="0">
                <a:solidFill>
                  <a:prstClr val="black"/>
                </a:solidFill>
                <a:latin typeface="Helvetica Neue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rot="16200000" flipV="1">
              <a:off x="180987" y="3214787"/>
              <a:ext cx="629852" cy="260006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71271"/>
              <a:endParaRPr lang="en-US" sz="1754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rot="16200000">
              <a:off x="7078014" y="3214788"/>
              <a:ext cx="629851" cy="260005"/>
            </a:xfrm>
            <a:prstGeom prst="rect">
              <a:avLst/>
            </a:prstGeom>
            <a:solidFill>
              <a:srgbClr val="3F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71271"/>
              <a:endParaRPr lang="en-US" sz="1754" dirty="0">
                <a:solidFill>
                  <a:prstClr val="black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267747" y="3227665"/>
            <a:ext cx="511147" cy="443681"/>
            <a:chOff x="1965255" y="2633483"/>
            <a:chExt cx="1197863" cy="1179049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1965255" y="2633483"/>
              <a:ext cx="0" cy="117904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1965255" y="3812532"/>
              <a:ext cx="119786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860" y="3542865"/>
            <a:ext cx="2714126" cy="124803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9FF58B6-AB44-429C-A72A-78DF649935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5035" y="603812"/>
            <a:ext cx="7647858" cy="527148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latin typeface="+mn-lt"/>
                <a:cs typeface="Helvetica" panose="020B0604020202020204" pitchFamily="34" charset="0"/>
              </a:rPr>
              <a:t/>
            </a:r>
            <a:br>
              <a:rPr lang="en-US" sz="2700" b="1" dirty="0">
                <a:latin typeface="+mn-lt"/>
                <a:cs typeface="Helvetica" panose="020B0604020202020204" pitchFamily="34" charset="0"/>
              </a:rPr>
            </a:br>
            <a:r>
              <a:rPr lang="en-US" b="1" dirty="0">
                <a:solidFill>
                  <a:srgbClr val="00B0F0"/>
                </a:solidFill>
                <a:latin typeface="+mn-lt"/>
                <a:cs typeface="Helvetica" panose="020B0604020202020204" pitchFamily="34" charset="0"/>
              </a:rPr>
              <a:t>Bernoulli Distribution</a:t>
            </a:r>
            <a:br>
              <a:rPr lang="en-US" b="1" dirty="0">
                <a:solidFill>
                  <a:srgbClr val="00B0F0"/>
                </a:solidFill>
                <a:latin typeface="+mn-lt"/>
                <a:cs typeface="Helvetica" panose="020B0604020202020204" pitchFamily="34" charset="0"/>
              </a:rPr>
            </a:br>
            <a:endParaRPr lang="x-none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0999" y="5352796"/>
            <a:ext cx="8458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This represents a single trial with two possible outcomes (usually labeled as success/failure or 1/0) where success has a probability p and failure has a probability q = 1 - p.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70F57E-66D9-74EB-9F93-2706C0300762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7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119120" y="3364920"/>
              <a:ext cx="4597920" cy="1492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8680" y="3351960"/>
                <a:ext cx="4616640" cy="151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9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ontent Placeholder 2">
            <a:extLst>
              <a:ext uri="{FF2B5EF4-FFF2-40B4-BE49-F238E27FC236}">
                <a16:creationId xmlns:a16="http://schemas.microsoft.com/office/drawing/2014/main" id="{EF0BBA3D-B8FE-4A8E-9434-8029ED85C1A3}"/>
              </a:ext>
            </a:extLst>
          </p:cNvPr>
          <p:cNvSpPr txBox="1">
            <a:spLocks/>
          </p:cNvSpPr>
          <p:nvPr/>
        </p:nvSpPr>
        <p:spPr>
          <a:xfrm>
            <a:off x="228600" y="533400"/>
            <a:ext cx="8458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-342900" algn="l" defTabSz="914400" rtl="0" eaLnBrk="1" latinLnBrk="0" hangingPunct="1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700" b="1" kern="1200" spc="-113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dirty="0">
                <a:solidFill>
                  <a:srgbClr val="00B0F0"/>
                </a:solidFill>
                <a:latin typeface="+mj-lt"/>
              </a:rPr>
              <a:t>Mean &amp; Variance of Bernoulli distribution</a:t>
            </a:r>
            <a:endParaRPr lang="en-US" sz="4000" dirty="0">
              <a:solidFill>
                <a:srgbClr val="00B0F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1421642"/>
                <a:ext cx="6324600" cy="5677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The expected value of a Bernoulli random variable X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/>
                  <a:t>Proof: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=0,1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𝑥𝑝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(0)+1⋅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=0+1⋅(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The variance of a Bernoulli random variable X is </a:t>
                </a:r>
                <a:r>
                  <a:rPr lang="en-US" dirty="0" err="1">
                    <a:solidFill>
                      <a:srgbClr val="7030A0"/>
                    </a:solidFill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Proof: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=0,1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=0+1⋅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mr>
                        <m:mr>
                          <m:e/>
                          <m:e/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Var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21642"/>
                <a:ext cx="6324600" cy="5677965"/>
              </a:xfrm>
              <a:prstGeom prst="rect">
                <a:avLst/>
              </a:prstGeom>
              <a:blipFill>
                <a:blip r:embed="rId2"/>
                <a:stretch>
                  <a:fillRect l="-771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7184BA-2DB7-816B-8489-0028673F84B2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8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28880" y="1527120"/>
              <a:ext cx="6759720" cy="5016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8440" y="1514520"/>
                <a:ext cx="6780960" cy="50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5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723343-FCE3-6B99-FF44-2301E2A58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17319"/>
            <a:ext cx="8839200" cy="5059681"/>
          </a:xfrm>
        </p:spPr>
        <p:txBody>
          <a:bodyPr>
            <a:noAutofit/>
          </a:bodyPr>
          <a:lstStyle/>
          <a:p>
            <a:pPr marL="457200" indent="-457200" algn="just" rtl="0" fontAlgn="base">
              <a:lnSpc>
                <a:spcPct val="150000"/>
              </a:lnSpc>
              <a:spcAft>
                <a:spcPts val="750"/>
              </a:spcAft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  <a:latin typeface="+mn-lt"/>
              </a:rPr>
              <a:t>Quality Control: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+mn-lt"/>
              </a:rPr>
              <a:t> In manufacturing, every product undergoes quality checks. Bernoulli Distribution helps assess whether a product passes (success) or fails (failure) the quality standards. </a:t>
            </a:r>
          </a:p>
          <a:p>
            <a:pPr marL="457200" indent="-457200" algn="just" rtl="0" fontAlgn="base">
              <a:lnSpc>
                <a:spcPct val="150000"/>
              </a:lnSpc>
              <a:spcAft>
                <a:spcPts val="750"/>
              </a:spcAft>
              <a:buAutoNum type="arabicPeriod" startAt="2"/>
            </a:pPr>
            <a:r>
              <a:rPr lang="en-US" sz="2000" b="1" i="0" dirty="0">
                <a:solidFill>
                  <a:srgbClr val="273239"/>
                </a:solidFill>
                <a:effectLst/>
                <a:latin typeface="+mn-lt"/>
              </a:rPr>
              <a:t>Market Research: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+mn-lt"/>
              </a:rPr>
              <a:t> Bernoulli Distribution is useful in surveys and market research when dealing with yes/no questions. </a:t>
            </a:r>
          </a:p>
          <a:p>
            <a:pPr algn="just" rtl="0" fontAlgn="base">
              <a:lnSpc>
                <a:spcPct val="150000"/>
              </a:lnSpc>
              <a:spcAft>
                <a:spcPts val="750"/>
              </a:spcAft>
            </a:pPr>
            <a:r>
              <a:rPr lang="en-US" sz="2000" b="1" i="0" dirty="0">
                <a:solidFill>
                  <a:srgbClr val="273239"/>
                </a:solidFill>
                <a:effectLst/>
                <a:latin typeface="+mn-lt"/>
              </a:rPr>
              <a:t>3.  Risk Assessment: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+mn-lt"/>
              </a:rPr>
              <a:t> In the context of risk management, the Bernoulli Distribution can be applied to model events with binary outcomes, such as a financial investment succeeding (success) or failing (failure). </a:t>
            </a:r>
          </a:p>
          <a:p>
            <a:pPr algn="just" rtl="0" fontAlgn="base">
              <a:lnSpc>
                <a:spcPct val="150000"/>
              </a:lnSpc>
              <a:spcAft>
                <a:spcPts val="750"/>
              </a:spcAft>
            </a:pPr>
            <a:r>
              <a:rPr lang="en-US" sz="2000" b="1" i="0" dirty="0">
                <a:solidFill>
                  <a:srgbClr val="273239"/>
                </a:solidFill>
                <a:effectLst/>
                <a:latin typeface="+mn-lt"/>
              </a:rPr>
              <a:t>4. Marketing Campaigns: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+mn-lt"/>
              </a:rPr>
              <a:t> Businesses use Bernoulli Distribution to measure the effectiveness of marketing campaigns. </a:t>
            </a:r>
            <a:endParaRPr lang="en-US" sz="2000" b="1" i="0" dirty="0">
              <a:solidFill>
                <a:srgbClr val="273239"/>
              </a:solidFill>
              <a:effectLst/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6C9F87-34A0-E5BA-B420-7D719BE15E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722" y="518159"/>
            <a:ext cx="7782361" cy="8382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Bernoulli distribution: Applications</a:t>
            </a:r>
            <a:endParaRPr lang="en-IN" b="1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BE7E2E8-A9F4-21C8-2D30-7F0702CCF101}"/>
              </a:ext>
            </a:extLst>
          </p:cNvPr>
          <p:cNvSpPr txBox="1">
            <a:spLocks/>
          </p:cNvSpPr>
          <p:nvPr/>
        </p:nvSpPr>
        <p:spPr>
          <a:xfrm>
            <a:off x="8458200" y="6227081"/>
            <a:ext cx="457200" cy="326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mtClean="0"/>
              <a:pPr/>
              <a:t>9</a:t>
            </a:fld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15760" y="2328120"/>
              <a:ext cx="7076880" cy="3813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960" y="2321640"/>
                <a:ext cx="7094160" cy="38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314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BBA2B4F635C42AB2023D2186BCB65" ma:contentTypeVersion="8" ma:contentTypeDescription="Create a new document." ma:contentTypeScope="" ma:versionID="c49d0ebb66e83f1b4deb90d492027d7b">
  <xsd:schema xmlns:xsd="http://www.w3.org/2001/XMLSchema" xmlns:xs="http://www.w3.org/2001/XMLSchema" xmlns:p="http://schemas.microsoft.com/office/2006/metadata/properties" xmlns:ns2="9d4f2478-bf46-4461-8a08-005b09ccefe5" targetNamespace="http://schemas.microsoft.com/office/2006/metadata/properties" ma:root="true" ma:fieldsID="4fca1849031f91ff8206a2626d81dff4" ns2:_="">
    <xsd:import namespace="9d4f2478-bf46-4461-8a08-005b09ccef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f2478-bf46-4461-8a08-005b09ccef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BD6CC8-FC37-4B92-9829-C2A771EB0924}"/>
</file>

<file path=customXml/itemProps2.xml><?xml version="1.0" encoding="utf-8"?>
<ds:datastoreItem xmlns:ds="http://schemas.openxmlformats.org/officeDocument/2006/customXml" ds:itemID="{42286DF1-575D-4092-A2E3-130AD31B4ED2}"/>
</file>

<file path=customXml/itemProps3.xml><?xml version="1.0" encoding="utf-8"?>
<ds:datastoreItem xmlns:ds="http://schemas.openxmlformats.org/officeDocument/2006/customXml" ds:itemID="{AE832D3D-5501-43AA-8C31-07624C18B0B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Microsoft Office PowerPoint</Application>
  <PresentationFormat>On-screen Show (4:3)</PresentationFormat>
  <Paragraphs>125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Cambria Math</vt:lpstr>
      <vt:lpstr>Helvetica</vt:lpstr>
      <vt:lpstr>Helvetica Neue</vt:lpstr>
      <vt:lpstr>Open Sans</vt:lpstr>
      <vt:lpstr>Times New Roman</vt:lpstr>
      <vt:lpstr>Ubuntu</vt:lpstr>
      <vt:lpstr>Untitled Sans</vt:lpstr>
      <vt:lpstr>Wingdings</vt:lpstr>
      <vt:lpstr>Office Theme</vt:lpstr>
      <vt:lpstr>Introduction  to Statistical Methods </vt:lpstr>
      <vt:lpstr>PowerPoint Presentation</vt:lpstr>
      <vt:lpstr>  IMP Note to Self</vt:lpstr>
      <vt:lpstr>Agenda</vt:lpstr>
      <vt:lpstr>Introduction</vt:lpstr>
      <vt:lpstr>          Bernoulli Distribution </vt:lpstr>
      <vt:lpstr> Bernoulli Distribution </vt:lpstr>
      <vt:lpstr>PowerPoint Presentation</vt:lpstr>
      <vt:lpstr>Bernoulli distribution: Applications</vt:lpstr>
      <vt:lpstr>Binomial  Distribution </vt:lpstr>
      <vt:lpstr> Binomial Distribution </vt:lpstr>
      <vt:lpstr>Binomial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Computing Lectures</dc:title>
  <dc:subject>Multimedia Computing</dc:subject>
  <dc:creator/>
  <cp:keywords>Abhishek Thakur</cp:keywords>
  <dc:description>For Online / Offline series</dc:description>
  <cp:lastModifiedBy/>
  <cp:revision>47</cp:revision>
  <dcterms:created xsi:type="dcterms:W3CDTF">2014-08-22T12:03:57Z</dcterms:created>
  <dcterms:modified xsi:type="dcterms:W3CDTF">2024-12-29T07:23:59Z</dcterms:modified>
  <cp:contentStatus>Work In Progress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0x010100977BBA2B4F635C42AB2023D2186BCB65</vt:lpwstr>
  </property>
</Properties>
</file>